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
  </p:notesMasterIdLst>
  <p:sldIdLst>
    <p:sldId id="256" r:id="rId2"/>
  </p:sldIdLst>
  <p:sldSz cx="7559675" cy="10691813"/>
  <p:notesSz cx="7104063" cy="10234613"/>
  <p:defaultTextStyle>
    <a:defPPr>
      <a:defRPr lang="ja-JP"/>
    </a:defPPr>
    <a:lvl1pPr marL="0" algn="l" defTabSz="586516" rtl="0" eaLnBrk="1" latinLnBrk="0" hangingPunct="1">
      <a:defRPr kumimoji="1" sz="1155" kern="1200">
        <a:solidFill>
          <a:schemeClr val="tx1"/>
        </a:solidFill>
        <a:latin typeface="+mn-lt"/>
        <a:ea typeface="+mn-ea"/>
        <a:cs typeface="+mn-cs"/>
      </a:defRPr>
    </a:lvl1pPr>
    <a:lvl2pPr marL="293258" algn="l" defTabSz="586516" rtl="0" eaLnBrk="1" latinLnBrk="0" hangingPunct="1">
      <a:defRPr kumimoji="1" sz="1155" kern="1200">
        <a:solidFill>
          <a:schemeClr val="tx1"/>
        </a:solidFill>
        <a:latin typeface="+mn-lt"/>
        <a:ea typeface="+mn-ea"/>
        <a:cs typeface="+mn-cs"/>
      </a:defRPr>
    </a:lvl2pPr>
    <a:lvl3pPr marL="586516" algn="l" defTabSz="586516" rtl="0" eaLnBrk="1" latinLnBrk="0" hangingPunct="1">
      <a:defRPr kumimoji="1" sz="1155" kern="1200">
        <a:solidFill>
          <a:schemeClr val="tx1"/>
        </a:solidFill>
        <a:latin typeface="+mn-lt"/>
        <a:ea typeface="+mn-ea"/>
        <a:cs typeface="+mn-cs"/>
      </a:defRPr>
    </a:lvl3pPr>
    <a:lvl4pPr marL="879773" algn="l" defTabSz="586516" rtl="0" eaLnBrk="1" latinLnBrk="0" hangingPunct="1">
      <a:defRPr kumimoji="1" sz="1155" kern="1200">
        <a:solidFill>
          <a:schemeClr val="tx1"/>
        </a:solidFill>
        <a:latin typeface="+mn-lt"/>
        <a:ea typeface="+mn-ea"/>
        <a:cs typeface="+mn-cs"/>
      </a:defRPr>
    </a:lvl4pPr>
    <a:lvl5pPr marL="1173030" algn="l" defTabSz="586516" rtl="0" eaLnBrk="1" latinLnBrk="0" hangingPunct="1">
      <a:defRPr kumimoji="1" sz="1155" kern="1200">
        <a:solidFill>
          <a:schemeClr val="tx1"/>
        </a:solidFill>
        <a:latin typeface="+mn-lt"/>
        <a:ea typeface="+mn-ea"/>
        <a:cs typeface="+mn-cs"/>
      </a:defRPr>
    </a:lvl5pPr>
    <a:lvl6pPr marL="1466287" algn="l" defTabSz="586516" rtl="0" eaLnBrk="1" latinLnBrk="0" hangingPunct="1">
      <a:defRPr kumimoji="1" sz="1155" kern="1200">
        <a:solidFill>
          <a:schemeClr val="tx1"/>
        </a:solidFill>
        <a:latin typeface="+mn-lt"/>
        <a:ea typeface="+mn-ea"/>
        <a:cs typeface="+mn-cs"/>
      </a:defRPr>
    </a:lvl6pPr>
    <a:lvl7pPr marL="1759545" algn="l" defTabSz="586516" rtl="0" eaLnBrk="1" latinLnBrk="0" hangingPunct="1">
      <a:defRPr kumimoji="1" sz="1155" kern="1200">
        <a:solidFill>
          <a:schemeClr val="tx1"/>
        </a:solidFill>
        <a:latin typeface="+mn-lt"/>
        <a:ea typeface="+mn-ea"/>
        <a:cs typeface="+mn-cs"/>
      </a:defRPr>
    </a:lvl7pPr>
    <a:lvl8pPr marL="2052803" algn="l" defTabSz="586516" rtl="0" eaLnBrk="1" latinLnBrk="0" hangingPunct="1">
      <a:defRPr kumimoji="1" sz="1155" kern="1200">
        <a:solidFill>
          <a:schemeClr val="tx1"/>
        </a:solidFill>
        <a:latin typeface="+mn-lt"/>
        <a:ea typeface="+mn-ea"/>
        <a:cs typeface="+mn-cs"/>
      </a:defRPr>
    </a:lvl8pPr>
    <a:lvl9pPr marL="2346060" algn="l" defTabSz="586516" rtl="0" eaLnBrk="1" latinLnBrk="0" hangingPunct="1">
      <a:defRPr kumimoji="1" sz="115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349F"/>
    <a:srgbClr val="BA6EDC"/>
    <a:srgbClr val="CC0000"/>
    <a:srgbClr val="EE2D00"/>
    <a:srgbClr val="D5F6F7"/>
    <a:srgbClr val="A4ECEE"/>
    <a:srgbClr val="3BA9AF"/>
    <a:srgbClr val="9900CC"/>
    <a:srgbClr val="F73925"/>
    <a:srgbClr val="FAAC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59" autoAdjust="0"/>
    <p:restoredTop sz="96182" autoAdjust="0"/>
  </p:normalViewPr>
  <p:slideViewPr>
    <p:cSldViewPr>
      <p:cViewPr>
        <p:scale>
          <a:sx n="100" d="100"/>
          <a:sy n="100" d="100"/>
        </p:scale>
        <p:origin x="2082" y="-52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1998" y="9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8427" cy="513508"/>
          </a:xfrm>
          <a:prstGeom prst="rect">
            <a:avLst/>
          </a:prstGeom>
        </p:spPr>
        <p:txBody>
          <a:bodyPr vert="horz" lIns="99055" tIns="49527" rIns="99055" bIns="49527"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4" y="0"/>
            <a:ext cx="3078427" cy="513508"/>
          </a:xfrm>
          <a:prstGeom prst="rect">
            <a:avLst/>
          </a:prstGeom>
        </p:spPr>
        <p:txBody>
          <a:bodyPr vert="horz" lIns="99055" tIns="49527" rIns="99055" bIns="49527" rtlCol="0"/>
          <a:lstStyle>
            <a:lvl1pPr algn="r">
              <a:defRPr sz="1300"/>
            </a:lvl1pPr>
          </a:lstStyle>
          <a:p>
            <a:fld id="{58D719F6-295A-4A8F-A1D8-575839849831}" type="datetimeFigureOut">
              <a:rPr kumimoji="1" lang="ja-JP" altLang="en-US" smtClean="0"/>
              <a:t>2021/5/26</a:t>
            </a:fld>
            <a:endParaRPr kumimoji="1" lang="ja-JP" altLang="en-US"/>
          </a:p>
        </p:txBody>
      </p:sp>
      <p:sp>
        <p:nvSpPr>
          <p:cNvPr id="4" name="スライド イメージ プレースホルダー 3"/>
          <p:cNvSpPr>
            <a:spLocks noGrp="1" noRot="1" noChangeAspect="1"/>
          </p:cNvSpPr>
          <p:nvPr>
            <p:ph type="sldImg" idx="2"/>
          </p:nvPr>
        </p:nvSpPr>
        <p:spPr>
          <a:xfrm>
            <a:off x="2330450" y="1279525"/>
            <a:ext cx="2443163" cy="3454400"/>
          </a:xfrm>
          <a:prstGeom prst="rect">
            <a:avLst/>
          </a:prstGeom>
          <a:noFill/>
          <a:ln w="12700">
            <a:solidFill>
              <a:prstClr val="black"/>
            </a:solidFill>
          </a:ln>
        </p:spPr>
        <p:txBody>
          <a:bodyPr vert="horz" lIns="99055" tIns="49527" rIns="99055" bIns="49527" rtlCol="0" anchor="ctr"/>
          <a:lstStyle/>
          <a:p>
            <a:endParaRPr lang="ja-JP" altLang="en-US"/>
          </a:p>
        </p:txBody>
      </p:sp>
      <p:sp>
        <p:nvSpPr>
          <p:cNvPr id="5" name="ノート プレースホルダー 4"/>
          <p:cNvSpPr>
            <a:spLocks noGrp="1"/>
          </p:cNvSpPr>
          <p:nvPr>
            <p:ph type="body" sz="quarter" idx="3"/>
          </p:nvPr>
        </p:nvSpPr>
        <p:spPr>
          <a:xfrm>
            <a:off x="710407" y="4925407"/>
            <a:ext cx="5683250" cy="4029879"/>
          </a:xfrm>
          <a:prstGeom prst="rect">
            <a:avLst/>
          </a:prstGeom>
        </p:spPr>
        <p:txBody>
          <a:bodyPr vert="horz" lIns="99055" tIns="49527" rIns="99055" bIns="495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721110"/>
            <a:ext cx="3078427" cy="513507"/>
          </a:xfrm>
          <a:prstGeom prst="rect">
            <a:avLst/>
          </a:prstGeom>
        </p:spPr>
        <p:txBody>
          <a:bodyPr vert="horz" lIns="99055" tIns="49527" rIns="99055" bIns="49527"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4" y="9721110"/>
            <a:ext cx="3078427" cy="513507"/>
          </a:xfrm>
          <a:prstGeom prst="rect">
            <a:avLst/>
          </a:prstGeom>
        </p:spPr>
        <p:txBody>
          <a:bodyPr vert="horz" lIns="99055" tIns="49527" rIns="99055" bIns="49527" rtlCol="0" anchor="b"/>
          <a:lstStyle>
            <a:lvl1pPr algn="r">
              <a:defRPr sz="1300"/>
            </a:lvl1pPr>
          </a:lstStyle>
          <a:p>
            <a:fld id="{48A0D79C-029F-487C-8D8E-D63FF4456194}" type="slidenum">
              <a:rPr kumimoji="1" lang="ja-JP" altLang="en-US" smtClean="0"/>
              <a:t>‹#›</a:t>
            </a:fld>
            <a:endParaRPr kumimoji="1" lang="ja-JP" altLang="en-US"/>
          </a:p>
        </p:txBody>
      </p:sp>
    </p:spTree>
    <p:extLst>
      <p:ext uri="{BB962C8B-B14F-4D97-AF65-F5344CB8AC3E}">
        <p14:creationId xmlns:p14="http://schemas.microsoft.com/office/powerpoint/2010/main" val="2991156159"/>
      </p:ext>
    </p:extLst>
  </p:cSld>
  <p:clrMap bg1="lt1" tx1="dk1" bg2="lt2" tx2="dk2" accent1="accent1" accent2="accent2" accent3="accent3" accent4="accent4" accent5="accent5" accent6="accent6" hlink="hlink" folHlink="folHlink"/>
  <p:notesStyle>
    <a:lvl1pPr marL="0" algn="l" defTabSz="586516" rtl="0" eaLnBrk="1" latinLnBrk="0" hangingPunct="1">
      <a:defRPr kumimoji="1" sz="770" kern="1200">
        <a:solidFill>
          <a:schemeClr val="tx1"/>
        </a:solidFill>
        <a:latin typeface="+mn-lt"/>
        <a:ea typeface="+mn-ea"/>
        <a:cs typeface="+mn-cs"/>
      </a:defRPr>
    </a:lvl1pPr>
    <a:lvl2pPr marL="293258" algn="l" defTabSz="586516" rtl="0" eaLnBrk="1" latinLnBrk="0" hangingPunct="1">
      <a:defRPr kumimoji="1" sz="770" kern="1200">
        <a:solidFill>
          <a:schemeClr val="tx1"/>
        </a:solidFill>
        <a:latin typeface="+mn-lt"/>
        <a:ea typeface="+mn-ea"/>
        <a:cs typeface="+mn-cs"/>
      </a:defRPr>
    </a:lvl2pPr>
    <a:lvl3pPr marL="586516" algn="l" defTabSz="586516" rtl="0" eaLnBrk="1" latinLnBrk="0" hangingPunct="1">
      <a:defRPr kumimoji="1" sz="770" kern="1200">
        <a:solidFill>
          <a:schemeClr val="tx1"/>
        </a:solidFill>
        <a:latin typeface="+mn-lt"/>
        <a:ea typeface="+mn-ea"/>
        <a:cs typeface="+mn-cs"/>
      </a:defRPr>
    </a:lvl3pPr>
    <a:lvl4pPr marL="879773" algn="l" defTabSz="586516" rtl="0" eaLnBrk="1" latinLnBrk="0" hangingPunct="1">
      <a:defRPr kumimoji="1" sz="770" kern="1200">
        <a:solidFill>
          <a:schemeClr val="tx1"/>
        </a:solidFill>
        <a:latin typeface="+mn-lt"/>
        <a:ea typeface="+mn-ea"/>
        <a:cs typeface="+mn-cs"/>
      </a:defRPr>
    </a:lvl4pPr>
    <a:lvl5pPr marL="1173030" algn="l" defTabSz="586516" rtl="0" eaLnBrk="1" latinLnBrk="0" hangingPunct="1">
      <a:defRPr kumimoji="1" sz="770" kern="1200">
        <a:solidFill>
          <a:schemeClr val="tx1"/>
        </a:solidFill>
        <a:latin typeface="+mn-lt"/>
        <a:ea typeface="+mn-ea"/>
        <a:cs typeface="+mn-cs"/>
      </a:defRPr>
    </a:lvl5pPr>
    <a:lvl6pPr marL="1466287" algn="l" defTabSz="586516" rtl="0" eaLnBrk="1" latinLnBrk="0" hangingPunct="1">
      <a:defRPr kumimoji="1" sz="770" kern="1200">
        <a:solidFill>
          <a:schemeClr val="tx1"/>
        </a:solidFill>
        <a:latin typeface="+mn-lt"/>
        <a:ea typeface="+mn-ea"/>
        <a:cs typeface="+mn-cs"/>
      </a:defRPr>
    </a:lvl6pPr>
    <a:lvl7pPr marL="1759545" algn="l" defTabSz="586516" rtl="0" eaLnBrk="1" latinLnBrk="0" hangingPunct="1">
      <a:defRPr kumimoji="1" sz="770" kern="1200">
        <a:solidFill>
          <a:schemeClr val="tx1"/>
        </a:solidFill>
        <a:latin typeface="+mn-lt"/>
        <a:ea typeface="+mn-ea"/>
        <a:cs typeface="+mn-cs"/>
      </a:defRPr>
    </a:lvl7pPr>
    <a:lvl8pPr marL="2052803" algn="l" defTabSz="586516" rtl="0" eaLnBrk="1" latinLnBrk="0" hangingPunct="1">
      <a:defRPr kumimoji="1" sz="770" kern="1200">
        <a:solidFill>
          <a:schemeClr val="tx1"/>
        </a:solidFill>
        <a:latin typeface="+mn-lt"/>
        <a:ea typeface="+mn-ea"/>
        <a:cs typeface="+mn-cs"/>
      </a:defRPr>
    </a:lvl8pPr>
    <a:lvl9pPr marL="2346060" algn="l" defTabSz="586516" rtl="0" eaLnBrk="1" latinLnBrk="0" hangingPunct="1">
      <a:defRPr kumimoji="1" sz="77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30450" y="1279525"/>
            <a:ext cx="2443163" cy="34544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8A0D79C-029F-487C-8D8E-D63FF4456194}" type="slidenum">
              <a:rPr kumimoji="1" lang="ja-JP" altLang="en-US" smtClean="0"/>
              <a:t>1</a:t>
            </a:fld>
            <a:endParaRPr kumimoji="1" lang="ja-JP" altLang="en-US"/>
          </a:p>
        </p:txBody>
      </p:sp>
    </p:spTree>
    <p:extLst>
      <p:ext uri="{BB962C8B-B14F-4D97-AF65-F5344CB8AC3E}">
        <p14:creationId xmlns:p14="http://schemas.microsoft.com/office/powerpoint/2010/main" val="2247955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7" y="1749798"/>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1" y="5615680"/>
            <a:ext cx="5669756" cy="2581379"/>
          </a:xfrm>
        </p:spPr>
        <p:txBody>
          <a:bodyPr/>
          <a:lstStyle>
            <a:lvl1pPr marL="0" indent="0" algn="ctr">
              <a:buNone/>
              <a:defRPr sz="1984"/>
            </a:lvl1pPr>
            <a:lvl2pPr marL="378006" indent="0" algn="ctr">
              <a:buNone/>
              <a:defRPr sz="1653"/>
            </a:lvl2pPr>
            <a:lvl3pPr marL="756012" indent="0" algn="ctr">
              <a:buNone/>
              <a:defRPr sz="1488"/>
            </a:lvl3pPr>
            <a:lvl4pPr marL="1134019" indent="0" algn="ctr">
              <a:buNone/>
              <a:defRPr sz="1322"/>
            </a:lvl4pPr>
            <a:lvl5pPr marL="1512026" indent="0" algn="ctr">
              <a:buNone/>
              <a:defRPr sz="1322"/>
            </a:lvl5pPr>
            <a:lvl6pPr marL="1890030" indent="0" algn="ctr">
              <a:buNone/>
              <a:defRPr sz="1322"/>
            </a:lvl6pPr>
            <a:lvl7pPr marL="2268038" indent="0" algn="ctr">
              <a:buNone/>
              <a:defRPr sz="1322"/>
            </a:lvl7pPr>
            <a:lvl8pPr marL="2646045" indent="0" algn="ctr">
              <a:buNone/>
              <a:defRPr sz="1322"/>
            </a:lvl8pPr>
            <a:lvl9pPr marL="3024050" indent="0" algn="ctr">
              <a:buNone/>
              <a:defRPr sz="1322"/>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388420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159250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3"/>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30" y="569243"/>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2885422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2325684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2" y="2665533"/>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2" y="7155103"/>
            <a:ext cx="6520220" cy="2338833"/>
          </a:xfrm>
        </p:spPr>
        <p:txBody>
          <a:bodyPr/>
          <a:lstStyle>
            <a:lvl1pPr marL="0" indent="0">
              <a:buNone/>
              <a:defRPr sz="1984">
                <a:solidFill>
                  <a:schemeClr val="tx1"/>
                </a:solidFill>
              </a:defRPr>
            </a:lvl1pPr>
            <a:lvl2pPr marL="378006" indent="0">
              <a:buNone/>
              <a:defRPr sz="1653">
                <a:solidFill>
                  <a:schemeClr val="tx1">
                    <a:tint val="75000"/>
                  </a:schemeClr>
                </a:solidFill>
              </a:defRPr>
            </a:lvl2pPr>
            <a:lvl3pPr marL="756012" indent="0">
              <a:buNone/>
              <a:defRPr sz="1488">
                <a:solidFill>
                  <a:schemeClr val="tx1">
                    <a:tint val="75000"/>
                  </a:schemeClr>
                </a:solidFill>
              </a:defRPr>
            </a:lvl3pPr>
            <a:lvl4pPr marL="1134019" indent="0">
              <a:buNone/>
              <a:defRPr sz="1322">
                <a:solidFill>
                  <a:schemeClr val="tx1">
                    <a:tint val="75000"/>
                  </a:schemeClr>
                </a:solidFill>
              </a:defRPr>
            </a:lvl4pPr>
            <a:lvl5pPr marL="1512026" indent="0">
              <a:buNone/>
              <a:defRPr sz="1322">
                <a:solidFill>
                  <a:schemeClr val="tx1">
                    <a:tint val="75000"/>
                  </a:schemeClr>
                </a:solidFill>
              </a:defRPr>
            </a:lvl5pPr>
            <a:lvl6pPr marL="1890030" indent="0">
              <a:buNone/>
              <a:defRPr sz="1322">
                <a:solidFill>
                  <a:schemeClr val="tx1">
                    <a:tint val="75000"/>
                  </a:schemeClr>
                </a:solidFill>
              </a:defRPr>
            </a:lvl6pPr>
            <a:lvl7pPr marL="2268038" indent="0">
              <a:buNone/>
              <a:defRPr sz="1322">
                <a:solidFill>
                  <a:schemeClr val="tx1">
                    <a:tint val="75000"/>
                  </a:schemeClr>
                </a:solidFill>
              </a:defRPr>
            </a:lvl7pPr>
            <a:lvl8pPr marL="2646045" indent="0">
              <a:buNone/>
              <a:defRPr sz="1322">
                <a:solidFill>
                  <a:schemeClr val="tx1">
                    <a:tint val="75000"/>
                  </a:schemeClr>
                </a:solidFill>
              </a:defRPr>
            </a:lvl8pPr>
            <a:lvl9pPr marL="3024050" indent="0">
              <a:buNone/>
              <a:defRPr sz="132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291968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2"/>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6" y="2846202"/>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82441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4" y="2620982"/>
            <a:ext cx="3198096" cy="1284503"/>
          </a:xfrm>
        </p:spPr>
        <p:txBody>
          <a:bodyPr anchor="b"/>
          <a:lstStyle>
            <a:lvl1pPr marL="0" indent="0">
              <a:buNone/>
              <a:defRPr sz="1984" b="1"/>
            </a:lvl1pPr>
            <a:lvl2pPr marL="378006" indent="0">
              <a:buNone/>
              <a:defRPr sz="1653" b="1"/>
            </a:lvl2pPr>
            <a:lvl3pPr marL="756012" indent="0">
              <a:buNone/>
              <a:defRPr sz="1488" b="1"/>
            </a:lvl3pPr>
            <a:lvl4pPr marL="1134019" indent="0">
              <a:buNone/>
              <a:defRPr sz="1322" b="1"/>
            </a:lvl4pPr>
            <a:lvl5pPr marL="1512026" indent="0">
              <a:buNone/>
              <a:defRPr sz="1322" b="1"/>
            </a:lvl5pPr>
            <a:lvl6pPr marL="1890030" indent="0">
              <a:buNone/>
              <a:defRPr sz="1322" b="1"/>
            </a:lvl6pPr>
            <a:lvl7pPr marL="2268038" indent="0">
              <a:buNone/>
              <a:defRPr sz="1322" b="1"/>
            </a:lvl7pPr>
            <a:lvl8pPr marL="2646045" indent="0">
              <a:buNone/>
              <a:defRPr sz="1322" b="1"/>
            </a:lvl8pPr>
            <a:lvl9pPr marL="3024050" indent="0">
              <a:buNone/>
              <a:defRPr sz="1322"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4" y="3905483"/>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7" y="2620982"/>
            <a:ext cx="3213847" cy="1284503"/>
          </a:xfrm>
        </p:spPr>
        <p:txBody>
          <a:bodyPr anchor="b"/>
          <a:lstStyle>
            <a:lvl1pPr marL="0" indent="0">
              <a:buNone/>
              <a:defRPr sz="1984" b="1"/>
            </a:lvl1pPr>
            <a:lvl2pPr marL="378006" indent="0">
              <a:buNone/>
              <a:defRPr sz="1653" b="1"/>
            </a:lvl2pPr>
            <a:lvl3pPr marL="756012" indent="0">
              <a:buNone/>
              <a:defRPr sz="1488" b="1"/>
            </a:lvl3pPr>
            <a:lvl4pPr marL="1134019" indent="0">
              <a:buNone/>
              <a:defRPr sz="1322" b="1"/>
            </a:lvl4pPr>
            <a:lvl5pPr marL="1512026" indent="0">
              <a:buNone/>
              <a:defRPr sz="1322" b="1"/>
            </a:lvl5pPr>
            <a:lvl6pPr marL="1890030" indent="0">
              <a:buNone/>
              <a:defRPr sz="1322" b="1"/>
            </a:lvl6pPr>
            <a:lvl7pPr marL="2268038" indent="0">
              <a:buNone/>
              <a:defRPr sz="1322" b="1"/>
            </a:lvl7pPr>
            <a:lvl8pPr marL="2646045" indent="0">
              <a:buNone/>
              <a:defRPr sz="1322" b="1"/>
            </a:lvl8pPr>
            <a:lvl9pPr marL="3024050" indent="0">
              <a:buNone/>
              <a:defRPr sz="1322"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7" y="3905483"/>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2207603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10911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505685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9"/>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8"/>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5"/>
            <a:ext cx="2438192" cy="5942372"/>
          </a:xfrm>
        </p:spPr>
        <p:txBody>
          <a:bodyPr/>
          <a:lstStyle>
            <a:lvl1pPr marL="0" indent="0">
              <a:buNone/>
              <a:defRPr sz="1322"/>
            </a:lvl1pPr>
            <a:lvl2pPr marL="378006" indent="0">
              <a:buNone/>
              <a:defRPr sz="1157"/>
            </a:lvl2pPr>
            <a:lvl3pPr marL="756012" indent="0">
              <a:buNone/>
              <a:defRPr sz="991"/>
            </a:lvl3pPr>
            <a:lvl4pPr marL="1134019" indent="0">
              <a:buNone/>
              <a:defRPr sz="827"/>
            </a:lvl4pPr>
            <a:lvl5pPr marL="1512026" indent="0">
              <a:buNone/>
              <a:defRPr sz="827"/>
            </a:lvl5pPr>
            <a:lvl6pPr marL="1890030" indent="0">
              <a:buNone/>
              <a:defRPr sz="827"/>
            </a:lvl6pPr>
            <a:lvl7pPr marL="2268038" indent="0">
              <a:buNone/>
              <a:defRPr sz="827"/>
            </a:lvl7pPr>
            <a:lvl8pPr marL="2646045" indent="0">
              <a:buNone/>
              <a:defRPr sz="827"/>
            </a:lvl8pPr>
            <a:lvl9pPr marL="3024050"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348761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9"/>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8"/>
            <a:ext cx="3827085" cy="7598117"/>
          </a:xfrm>
        </p:spPr>
        <p:txBody>
          <a:bodyPr anchor="t"/>
          <a:lstStyle>
            <a:lvl1pPr marL="0" indent="0">
              <a:buNone/>
              <a:defRPr sz="2645"/>
            </a:lvl1pPr>
            <a:lvl2pPr marL="378006" indent="0">
              <a:buNone/>
              <a:defRPr sz="2315"/>
            </a:lvl2pPr>
            <a:lvl3pPr marL="756012" indent="0">
              <a:buNone/>
              <a:defRPr sz="1984"/>
            </a:lvl3pPr>
            <a:lvl4pPr marL="1134019" indent="0">
              <a:buNone/>
              <a:defRPr sz="1653"/>
            </a:lvl4pPr>
            <a:lvl5pPr marL="1512026" indent="0">
              <a:buNone/>
              <a:defRPr sz="1653"/>
            </a:lvl5pPr>
            <a:lvl6pPr marL="1890030" indent="0">
              <a:buNone/>
              <a:defRPr sz="1653"/>
            </a:lvl6pPr>
            <a:lvl7pPr marL="2268038" indent="0">
              <a:buNone/>
              <a:defRPr sz="1653"/>
            </a:lvl7pPr>
            <a:lvl8pPr marL="2646045" indent="0">
              <a:buNone/>
              <a:defRPr sz="1653"/>
            </a:lvl8pPr>
            <a:lvl9pPr marL="3024050"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5"/>
            <a:ext cx="2438192" cy="5942372"/>
          </a:xfrm>
        </p:spPr>
        <p:txBody>
          <a:bodyPr/>
          <a:lstStyle>
            <a:lvl1pPr marL="0" indent="0">
              <a:buNone/>
              <a:defRPr sz="1322"/>
            </a:lvl1pPr>
            <a:lvl2pPr marL="378006" indent="0">
              <a:buNone/>
              <a:defRPr sz="1157"/>
            </a:lvl2pPr>
            <a:lvl3pPr marL="756012" indent="0">
              <a:buNone/>
              <a:defRPr sz="991"/>
            </a:lvl3pPr>
            <a:lvl4pPr marL="1134019" indent="0">
              <a:buNone/>
              <a:defRPr sz="827"/>
            </a:lvl4pPr>
            <a:lvl5pPr marL="1512026" indent="0">
              <a:buNone/>
              <a:defRPr sz="827"/>
            </a:lvl5pPr>
            <a:lvl6pPr marL="1890030" indent="0">
              <a:buNone/>
              <a:defRPr sz="827"/>
            </a:lvl6pPr>
            <a:lvl7pPr marL="2268038" indent="0">
              <a:buNone/>
              <a:defRPr sz="827"/>
            </a:lvl7pPr>
            <a:lvl8pPr marL="2646045" indent="0">
              <a:buNone/>
              <a:defRPr sz="827"/>
            </a:lvl8pPr>
            <a:lvl9pPr marL="3024050"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B6FE25A-C306-4421-B062-6823C38ED121}" type="datetimeFigureOut">
              <a:rPr kumimoji="1" lang="ja-JP" altLang="en-US" smtClean="0"/>
              <a:t>2021/5/26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254636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9"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9" y="2846202"/>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1">
                <a:solidFill>
                  <a:schemeClr val="tx1">
                    <a:tint val="75000"/>
                  </a:schemeClr>
                </a:solidFill>
              </a:defRPr>
            </a:lvl1pPr>
          </a:lstStyle>
          <a:p>
            <a:fld id="{CB6FE25A-C306-4421-B062-6823C38ED121}" type="datetimeFigureOut">
              <a:rPr kumimoji="1" lang="ja-JP" altLang="en-US" smtClean="0"/>
              <a:t>2021/5/26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1">
                <a:solidFill>
                  <a:schemeClr val="tx1">
                    <a:tint val="75000"/>
                  </a:schemeClr>
                </a:solidFill>
              </a:defRPr>
            </a:lvl1pPr>
          </a:lstStyle>
          <a:p>
            <a:fld id="{010E1DCE-4229-4EF9-9693-B7F9518ADE94}" type="slidenum">
              <a:rPr kumimoji="1" lang="ja-JP" altLang="en-US" smtClean="0"/>
              <a:t>‹#›</a:t>
            </a:fld>
            <a:endParaRPr kumimoji="1" lang="ja-JP" altLang="en-US"/>
          </a:p>
        </p:txBody>
      </p:sp>
    </p:spTree>
    <p:extLst>
      <p:ext uri="{BB962C8B-B14F-4D97-AF65-F5344CB8AC3E}">
        <p14:creationId xmlns:p14="http://schemas.microsoft.com/office/powerpoint/2010/main" val="110578922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756012" rtl="0" eaLnBrk="1" latinLnBrk="0" hangingPunct="1">
        <a:lnSpc>
          <a:spcPct val="90000"/>
        </a:lnSpc>
        <a:spcBef>
          <a:spcPct val="0"/>
        </a:spcBef>
        <a:buNone/>
        <a:defRPr kumimoji="1" sz="3638" kern="1200">
          <a:solidFill>
            <a:schemeClr val="tx1"/>
          </a:solidFill>
          <a:latin typeface="+mj-lt"/>
          <a:ea typeface="+mj-ea"/>
          <a:cs typeface="+mj-cs"/>
        </a:defRPr>
      </a:lvl1pPr>
    </p:titleStyle>
    <p:bodyStyle>
      <a:lvl1pPr marL="189004" indent="-189004" algn="l" defTabSz="756012"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7009" indent="-189004" algn="l" defTabSz="756012"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5016" indent="-189004" algn="l" defTabSz="756012"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3021" indent="-189004" algn="l" defTabSz="756012"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1027" indent="-189004" algn="l" defTabSz="756012"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9035" indent="-189004" algn="l" defTabSz="756012"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7040" indent="-189004" algn="l" defTabSz="756012"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5047" indent="-189004" algn="l" defTabSz="756012"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3053" indent="-189004" algn="l" defTabSz="756012"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6012" rtl="0" eaLnBrk="1" latinLnBrk="0" hangingPunct="1">
        <a:defRPr kumimoji="1" sz="1488" kern="1200">
          <a:solidFill>
            <a:schemeClr val="tx1"/>
          </a:solidFill>
          <a:latin typeface="+mn-lt"/>
          <a:ea typeface="+mn-ea"/>
          <a:cs typeface="+mn-cs"/>
        </a:defRPr>
      </a:lvl1pPr>
      <a:lvl2pPr marL="378006" algn="l" defTabSz="756012" rtl="0" eaLnBrk="1" latinLnBrk="0" hangingPunct="1">
        <a:defRPr kumimoji="1" sz="1488" kern="1200">
          <a:solidFill>
            <a:schemeClr val="tx1"/>
          </a:solidFill>
          <a:latin typeface="+mn-lt"/>
          <a:ea typeface="+mn-ea"/>
          <a:cs typeface="+mn-cs"/>
        </a:defRPr>
      </a:lvl2pPr>
      <a:lvl3pPr marL="756012" algn="l" defTabSz="756012" rtl="0" eaLnBrk="1" latinLnBrk="0" hangingPunct="1">
        <a:defRPr kumimoji="1" sz="1488" kern="1200">
          <a:solidFill>
            <a:schemeClr val="tx1"/>
          </a:solidFill>
          <a:latin typeface="+mn-lt"/>
          <a:ea typeface="+mn-ea"/>
          <a:cs typeface="+mn-cs"/>
        </a:defRPr>
      </a:lvl3pPr>
      <a:lvl4pPr marL="1134019" algn="l" defTabSz="756012" rtl="0" eaLnBrk="1" latinLnBrk="0" hangingPunct="1">
        <a:defRPr kumimoji="1" sz="1488" kern="1200">
          <a:solidFill>
            <a:schemeClr val="tx1"/>
          </a:solidFill>
          <a:latin typeface="+mn-lt"/>
          <a:ea typeface="+mn-ea"/>
          <a:cs typeface="+mn-cs"/>
        </a:defRPr>
      </a:lvl4pPr>
      <a:lvl5pPr marL="1512026" algn="l" defTabSz="756012" rtl="0" eaLnBrk="1" latinLnBrk="0" hangingPunct="1">
        <a:defRPr kumimoji="1" sz="1488" kern="1200">
          <a:solidFill>
            <a:schemeClr val="tx1"/>
          </a:solidFill>
          <a:latin typeface="+mn-lt"/>
          <a:ea typeface="+mn-ea"/>
          <a:cs typeface="+mn-cs"/>
        </a:defRPr>
      </a:lvl5pPr>
      <a:lvl6pPr marL="1890030" algn="l" defTabSz="756012" rtl="0" eaLnBrk="1" latinLnBrk="0" hangingPunct="1">
        <a:defRPr kumimoji="1" sz="1488" kern="1200">
          <a:solidFill>
            <a:schemeClr val="tx1"/>
          </a:solidFill>
          <a:latin typeface="+mn-lt"/>
          <a:ea typeface="+mn-ea"/>
          <a:cs typeface="+mn-cs"/>
        </a:defRPr>
      </a:lvl6pPr>
      <a:lvl7pPr marL="2268038" algn="l" defTabSz="756012" rtl="0" eaLnBrk="1" latinLnBrk="0" hangingPunct="1">
        <a:defRPr kumimoji="1" sz="1488" kern="1200">
          <a:solidFill>
            <a:schemeClr val="tx1"/>
          </a:solidFill>
          <a:latin typeface="+mn-lt"/>
          <a:ea typeface="+mn-ea"/>
          <a:cs typeface="+mn-cs"/>
        </a:defRPr>
      </a:lvl7pPr>
      <a:lvl8pPr marL="2646045" algn="l" defTabSz="756012" rtl="0" eaLnBrk="1" latinLnBrk="0" hangingPunct="1">
        <a:defRPr kumimoji="1" sz="1488" kern="1200">
          <a:solidFill>
            <a:schemeClr val="tx1"/>
          </a:solidFill>
          <a:latin typeface="+mn-lt"/>
          <a:ea typeface="+mn-ea"/>
          <a:cs typeface="+mn-cs"/>
        </a:defRPr>
      </a:lvl8pPr>
      <a:lvl9pPr marL="3024050" algn="l" defTabSz="756012"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Server-win\share\アスクル関連\１月作業\0111アスクル\AI\002_922d_singlemother\haikei.png"/>
          <p:cNvPicPr>
            <a:picLocks noChangeAspect="1" noChangeArrowheads="1"/>
          </p:cNvPicPr>
          <p:nvPr/>
        </p:nvPicPr>
        <p:blipFill>
          <a:blip r:embed="rId3" cstate="print"/>
          <a:srcRect/>
          <a:stretch>
            <a:fillRect/>
          </a:stretch>
        </p:blipFill>
        <p:spPr bwMode="auto">
          <a:xfrm>
            <a:off x="3" y="3"/>
            <a:ext cx="7570671" cy="10691813"/>
          </a:xfrm>
          <a:prstGeom prst="rect">
            <a:avLst/>
          </a:prstGeom>
          <a:solidFill>
            <a:srgbClr val="FF0000"/>
          </a:solidFill>
        </p:spPr>
      </p:pic>
      <p:pic>
        <p:nvPicPr>
          <p:cNvPr id="6" name="Picture 4" descr="\\Server-win\share\アスクル関連\１月作業\0111アスクル\AI\002_922d_singlemother\haieishiro.png"/>
          <p:cNvPicPr>
            <a:picLocks noChangeAspect="1" noChangeArrowheads="1"/>
          </p:cNvPicPr>
          <p:nvPr/>
        </p:nvPicPr>
        <p:blipFill>
          <a:blip r:embed="rId4" cstate="print"/>
          <a:srcRect/>
          <a:stretch>
            <a:fillRect/>
          </a:stretch>
        </p:blipFill>
        <p:spPr bwMode="auto">
          <a:xfrm>
            <a:off x="209279" y="1594871"/>
            <a:ext cx="7141115" cy="8825366"/>
          </a:xfrm>
          <a:prstGeom prst="rect">
            <a:avLst/>
          </a:prstGeom>
          <a:noFill/>
        </p:spPr>
      </p:pic>
      <p:sp>
        <p:nvSpPr>
          <p:cNvPr id="8" name="テキスト ボックス 7"/>
          <p:cNvSpPr txBox="1"/>
          <p:nvPr/>
        </p:nvSpPr>
        <p:spPr>
          <a:xfrm>
            <a:off x="-11000" y="-109646"/>
            <a:ext cx="7581674" cy="1890133"/>
          </a:xfrm>
          <a:prstGeom prst="rect">
            <a:avLst/>
          </a:prstGeom>
          <a:solidFill>
            <a:schemeClr val="accent6"/>
          </a:solidFill>
          <a:ln>
            <a:noFill/>
          </a:ln>
        </p:spPr>
        <p:txBody>
          <a:bodyPr wrap="square" rtlCol="0">
            <a:spAutoFit/>
          </a:bodyPr>
          <a:lstStyle/>
          <a:p>
            <a:r>
              <a:rPr lang="ja-JP" altLang="en-US" sz="1543" dirty="0">
                <a:solidFill>
                  <a:schemeClr val="bg1"/>
                </a:solidFill>
                <a:latin typeface="BIZ UDPゴシック" panose="020B0400000000000000" pitchFamily="50" charset="-128"/>
                <a:ea typeface="BIZ UDPゴシック" panose="020B0400000000000000" pitchFamily="50" charset="-128"/>
              </a:rPr>
              <a:t>　　</a:t>
            </a:r>
            <a:endParaRPr lang="en-US" altLang="ja-JP" sz="1543" dirty="0">
              <a:solidFill>
                <a:schemeClr val="bg1"/>
              </a:solidFill>
              <a:latin typeface="BIZ UDPゴシック" panose="020B0400000000000000" pitchFamily="50" charset="-128"/>
              <a:ea typeface="BIZ UDPゴシック" panose="020B0400000000000000" pitchFamily="50" charset="-128"/>
            </a:endParaRPr>
          </a:p>
          <a:p>
            <a:r>
              <a:rPr lang="en-US" altLang="ja-JP" sz="1543" dirty="0">
                <a:solidFill>
                  <a:schemeClr val="bg1"/>
                </a:solidFill>
                <a:latin typeface="BIZ UDPゴシック" panose="020B0400000000000000" pitchFamily="50" charset="-128"/>
                <a:ea typeface="BIZ UDPゴシック" panose="020B0400000000000000" pitchFamily="50" charset="-128"/>
              </a:rPr>
              <a:t>     </a:t>
            </a:r>
            <a:r>
              <a:rPr lang="ja-JP" altLang="en-US" sz="1543" dirty="0">
                <a:solidFill>
                  <a:schemeClr val="bg1"/>
                </a:solidFill>
                <a:latin typeface="BIZ UDPゴシック" panose="020B0400000000000000" pitchFamily="50" charset="-128"/>
                <a:ea typeface="BIZ UDPゴシック" panose="020B0400000000000000" pitchFamily="50" charset="-128"/>
              </a:rPr>
              <a:t>経費削減にも効果大！</a:t>
            </a:r>
            <a:r>
              <a:rPr lang="ja-JP" altLang="en-US" sz="1102" b="1" dirty="0">
                <a:solidFill>
                  <a:schemeClr val="bg1"/>
                </a:solidFill>
                <a:latin typeface="BIZ UDPゴシック" panose="020B0400000000000000" pitchFamily="50" charset="-128"/>
                <a:ea typeface="BIZ UDPゴシック" panose="020B0400000000000000" pitchFamily="50" charset="-128"/>
              </a:rPr>
              <a:t>　</a:t>
            </a:r>
            <a:r>
              <a:rPr lang="ja-JP" altLang="en-US" sz="1543" b="1" dirty="0">
                <a:solidFill>
                  <a:schemeClr val="bg1"/>
                </a:solidFill>
                <a:latin typeface="BIZ UDPゴシック" panose="020B0400000000000000" pitchFamily="50" charset="-128"/>
                <a:ea typeface="BIZ UDPゴシック" panose="020B0400000000000000" pitchFamily="50" charset="-128"/>
              </a:rPr>
              <a:t>～</a:t>
            </a:r>
            <a:r>
              <a:rPr lang="en-US" altLang="ja-JP" sz="1543" b="1" dirty="0">
                <a:solidFill>
                  <a:schemeClr val="bg1"/>
                </a:solidFill>
                <a:latin typeface="BIZ UDPゴシック" panose="020B0400000000000000" pitchFamily="50" charset="-128"/>
                <a:ea typeface="BIZ UDPゴシック" panose="020B0400000000000000" pitchFamily="50" charset="-128"/>
              </a:rPr>
              <a:t>5S</a:t>
            </a:r>
            <a:r>
              <a:rPr lang="ja-JP" altLang="en-US" sz="1543" b="1" dirty="0">
                <a:solidFill>
                  <a:schemeClr val="bg1"/>
                </a:solidFill>
                <a:latin typeface="BIZ UDPゴシック" panose="020B0400000000000000" pitchFamily="50" charset="-128"/>
                <a:ea typeface="BIZ UDPゴシック" panose="020B0400000000000000" pitchFamily="50" charset="-128"/>
              </a:rPr>
              <a:t>導入で業務の改善～</a:t>
            </a:r>
            <a:endParaRPr lang="en-US" altLang="ja-JP" sz="1543" b="1" dirty="0">
              <a:solidFill>
                <a:schemeClr val="bg1"/>
              </a:solidFill>
              <a:latin typeface="BIZ UDPゴシック" panose="020B0400000000000000" pitchFamily="50" charset="-128"/>
              <a:ea typeface="BIZ UDPゴシック" panose="020B0400000000000000" pitchFamily="50" charset="-128"/>
            </a:endParaRPr>
          </a:p>
          <a:p>
            <a:r>
              <a:rPr lang="en-US" altLang="ja-JP" sz="1102" b="1" dirty="0">
                <a:solidFill>
                  <a:schemeClr val="bg1"/>
                </a:solidFill>
                <a:latin typeface="BIZ UDPゴシック" panose="020B0400000000000000" pitchFamily="50" charset="-128"/>
                <a:ea typeface="BIZ UDPゴシック" panose="020B0400000000000000" pitchFamily="50" charset="-128"/>
              </a:rPr>
              <a:t/>
            </a:r>
            <a:br>
              <a:rPr lang="en-US" altLang="ja-JP" sz="1102" b="1" dirty="0">
                <a:solidFill>
                  <a:schemeClr val="bg1"/>
                </a:solidFill>
                <a:latin typeface="BIZ UDPゴシック" panose="020B0400000000000000" pitchFamily="50" charset="-128"/>
                <a:ea typeface="BIZ UDPゴシック" panose="020B0400000000000000" pitchFamily="50" charset="-128"/>
              </a:rPr>
            </a:br>
            <a:r>
              <a:rPr lang="ja-JP" altLang="en-US" sz="2203" b="1" dirty="0">
                <a:solidFill>
                  <a:schemeClr val="bg1"/>
                </a:solidFill>
                <a:latin typeface="BIZ UDPゴシック" panose="020B0400000000000000" pitchFamily="50" charset="-128"/>
                <a:ea typeface="BIZ UDPゴシック" panose="020B0400000000000000" pitchFamily="50" charset="-128"/>
              </a:rPr>
              <a:t>　　</a:t>
            </a:r>
            <a:r>
              <a:rPr lang="ja-JP" altLang="en-US" sz="2976" b="1" dirty="0">
                <a:solidFill>
                  <a:schemeClr val="bg1"/>
                </a:solidFill>
                <a:latin typeface="BIZ UDPゴシック" panose="020B0400000000000000" pitchFamily="50" charset="-128"/>
                <a:ea typeface="BIZ UDPゴシック" panose="020B0400000000000000" pitchFamily="50" charset="-128"/>
              </a:rPr>
              <a:t>コロナ禍で見直す</a:t>
            </a:r>
            <a:endParaRPr lang="en-US" altLang="ja-JP" sz="2976"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2976" b="1" dirty="0">
                <a:solidFill>
                  <a:schemeClr val="bg1"/>
                </a:solidFill>
                <a:latin typeface="BIZ UDPゴシック" panose="020B0400000000000000" pitchFamily="50" charset="-128"/>
                <a:ea typeface="BIZ UDPゴシック" panose="020B0400000000000000" pitchFamily="50" charset="-128"/>
              </a:rPr>
              <a:t>　衛生管理セミナー</a:t>
            </a:r>
            <a:r>
              <a:rPr lang="en-US" altLang="ja-JP" sz="2976" b="1" dirty="0">
                <a:solidFill>
                  <a:schemeClr val="bg1"/>
                </a:solidFill>
                <a:latin typeface="BIZ UDPゴシック" panose="020B0400000000000000" pitchFamily="50" charset="-128"/>
                <a:ea typeface="BIZ UDPゴシック" panose="020B0400000000000000" pitchFamily="50" charset="-128"/>
              </a:rPr>
              <a:t/>
            </a:r>
            <a:br>
              <a:rPr lang="en-US" altLang="ja-JP" sz="2976" b="1" dirty="0">
                <a:solidFill>
                  <a:schemeClr val="bg1"/>
                </a:solidFill>
                <a:latin typeface="BIZ UDPゴシック" panose="020B0400000000000000" pitchFamily="50" charset="-128"/>
                <a:ea typeface="BIZ UDPゴシック" panose="020B0400000000000000" pitchFamily="50" charset="-128"/>
              </a:rPr>
            </a:br>
            <a:endParaRPr lang="en-US" altLang="ja-JP" sz="1543" b="1" dirty="0">
              <a:solidFill>
                <a:schemeClr val="bg1"/>
              </a:solidFill>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613051" y="6027287"/>
            <a:ext cx="6307977" cy="804579"/>
          </a:xfrm>
          <a:prstGeom prst="rect">
            <a:avLst/>
          </a:prstGeom>
          <a:solidFill>
            <a:schemeClr val="accent4">
              <a:lumMod val="40000"/>
              <a:lumOff val="60000"/>
            </a:schemeClr>
          </a:solidFill>
        </p:spPr>
        <p:txBody>
          <a:bodyPr wrap="square" rtlCol="0">
            <a:spAutoFit/>
          </a:bodyPr>
          <a:lstStyle/>
          <a:p>
            <a:r>
              <a:rPr lang="ja-JP" altLang="en-US" sz="1322" b="1" dirty="0">
                <a:latin typeface="BIZ UDPゴシック" panose="020B0400000000000000" pitchFamily="50" charset="-128"/>
                <a:ea typeface="BIZ UDPゴシック" panose="020B0400000000000000" pitchFamily="50" charset="-128"/>
              </a:rPr>
              <a:t>日　　　時：令和３年</a:t>
            </a:r>
            <a:r>
              <a:rPr lang="ja-JP" altLang="en-US" sz="1984" b="1" dirty="0">
                <a:latin typeface="BIZ UDPゴシック" panose="020B0400000000000000" pitchFamily="50" charset="-128"/>
                <a:ea typeface="BIZ UDPゴシック" panose="020B0400000000000000" pitchFamily="50" charset="-128"/>
              </a:rPr>
              <a:t>７</a:t>
            </a:r>
            <a:r>
              <a:rPr lang="ja-JP" altLang="en-US" sz="1322" b="1" dirty="0">
                <a:latin typeface="BIZ UDPゴシック" panose="020B0400000000000000" pitchFamily="50" charset="-128"/>
                <a:ea typeface="BIZ UDPゴシック" panose="020B0400000000000000" pitchFamily="50" charset="-128"/>
              </a:rPr>
              <a:t>月</a:t>
            </a:r>
            <a:r>
              <a:rPr lang="ja-JP" altLang="en-US" sz="1984" b="1" dirty="0">
                <a:latin typeface="BIZ UDPゴシック" panose="020B0400000000000000" pitchFamily="50" charset="-128"/>
                <a:ea typeface="BIZ UDPゴシック" panose="020B0400000000000000" pitchFamily="50" charset="-128"/>
              </a:rPr>
              <a:t>２８</a:t>
            </a:r>
            <a:r>
              <a:rPr lang="ja-JP" altLang="en-US" sz="1322" b="1" dirty="0">
                <a:latin typeface="BIZ UDPゴシック" panose="020B0400000000000000" pitchFamily="50" charset="-128"/>
                <a:ea typeface="BIZ UDPゴシック" panose="020B0400000000000000" pitchFamily="50" charset="-128"/>
              </a:rPr>
              <a:t>日（水）</a:t>
            </a:r>
            <a:r>
              <a:rPr lang="en-US" altLang="ja-JP" sz="1322" b="1" dirty="0">
                <a:latin typeface="BIZ UDPゴシック" panose="020B0400000000000000" pitchFamily="50" charset="-128"/>
                <a:ea typeface="BIZ UDPゴシック" panose="020B0400000000000000" pitchFamily="50" charset="-128"/>
              </a:rPr>
              <a:t>14</a:t>
            </a:r>
            <a:r>
              <a:rPr lang="ja-JP" altLang="en-US" sz="1322" b="1" dirty="0">
                <a:latin typeface="BIZ UDPゴシック" panose="020B0400000000000000" pitchFamily="50" charset="-128"/>
                <a:ea typeface="BIZ UDPゴシック" panose="020B0400000000000000" pitchFamily="50" charset="-128"/>
              </a:rPr>
              <a:t>：</a:t>
            </a:r>
            <a:r>
              <a:rPr lang="en-US" altLang="ja-JP" sz="1322" b="1" dirty="0">
                <a:latin typeface="BIZ UDPゴシック" panose="020B0400000000000000" pitchFamily="50" charset="-128"/>
                <a:ea typeface="BIZ UDPゴシック" panose="020B0400000000000000" pitchFamily="50" charset="-128"/>
              </a:rPr>
              <a:t>00</a:t>
            </a:r>
            <a:r>
              <a:rPr lang="ja-JP" altLang="en-US" sz="1322" b="1" dirty="0">
                <a:latin typeface="BIZ UDPゴシック" panose="020B0400000000000000" pitchFamily="50" charset="-128"/>
                <a:ea typeface="BIZ UDPゴシック" panose="020B0400000000000000" pitchFamily="50" charset="-128"/>
              </a:rPr>
              <a:t>～</a:t>
            </a:r>
            <a:r>
              <a:rPr lang="en-US" altLang="ja-JP" sz="1322" b="1" dirty="0">
                <a:latin typeface="BIZ UDPゴシック" panose="020B0400000000000000" pitchFamily="50" charset="-128"/>
                <a:ea typeface="BIZ UDPゴシック" panose="020B0400000000000000" pitchFamily="50" charset="-128"/>
              </a:rPr>
              <a:t>16</a:t>
            </a:r>
            <a:r>
              <a:rPr lang="ja-JP" altLang="en-US" sz="1322" b="1" dirty="0">
                <a:latin typeface="BIZ UDPゴシック" panose="020B0400000000000000" pitchFamily="50" charset="-128"/>
                <a:ea typeface="BIZ UDPゴシック" panose="020B0400000000000000" pitchFamily="50" charset="-128"/>
              </a:rPr>
              <a:t>：</a:t>
            </a:r>
            <a:r>
              <a:rPr lang="en-US" altLang="ja-JP" sz="1322" b="1" dirty="0">
                <a:latin typeface="BIZ UDPゴシック" panose="020B0400000000000000" pitchFamily="50" charset="-128"/>
                <a:ea typeface="BIZ UDPゴシック" panose="020B0400000000000000" pitchFamily="50" charset="-128"/>
              </a:rPr>
              <a:t>00</a:t>
            </a:r>
          </a:p>
          <a:p>
            <a:r>
              <a:rPr lang="ja-JP" altLang="en-US" sz="1322" b="1" dirty="0">
                <a:latin typeface="BIZ UDPゴシック" panose="020B0400000000000000" pitchFamily="50" charset="-128"/>
                <a:ea typeface="BIZ UDPゴシック" panose="020B0400000000000000" pitchFamily="50" charset="-128"/>
              </a:rPr>
              <a:t>定　　　員：</a:t>
            </a:r>
            <a:r>
              <a:rPr lang="en-US" altLang="ja-JP" sz="1322" b="1" dirty="0">
                <a:latin typeface="BIZ UDPゴシック" panose="020B0400000000000000" pitchFamily="50" charset="-128"/>
                <a:ea typeface="BIZ UDPゴシック" panose="020B0400000000000000" pitchFamily="50" charset="-128"/>
              </a:rPr>
              <a:t>20</a:t>
            </a:r>
            <a:r>
              <a:rPr lang="ja-JP" altLang="en-US" sz="1322" b="1" dirty="0">
                <a:latin typeface="BIZ UDPゴシック" panose="020B0400000000000000" pitchFamily="50" charset="-128"/>
                <a:ea typeface="BIZ UDPゴシック" panose="020B0400000000000000" pitchFamily="50" charset="-128"/>
              </a:rPr>
              <a:t>名　</a:t>
            </a:r>
            <a:endParaRPr lang="en-US" altLang="ja-JP" sz="1322" b="1" dirty="0">
              <a:latin typeface="BIZ UDPゴシック" panose="020B0400000000000000" pitchFamily="50" charset="-128"/>
              <a:ea typeface="BIZ UDPゴシック" panose="020B0400000000000000" pitchFamily="50" charset="-128"/>
            </a:endParaRPr>
          </a:p>
          <a:p>
            <a:r>
              <a:rPr lang="ja-JP" altLang="en-US" sz="1322" b="1" dirty="0">
                <a:latin typeface="BIZ UDPゴシック" panose="020B0400000000000000" pitchFamily="50" charset="-128"/>
                <a:ea typeface="BIZ UDPゴシック" panose="020B0400000000000000" pitchFamily="50" charset="-128"/>
              </a:rPr>
              <a:t>開催場所：三田市商工会館　</a:t>
            </a:r>
            <a:r>
              <a:rPr lang="en-US" altLang="ja-JP" sz="1322" b="1" dirty="0">
                <a:latin typeface="BIZ UDPゴシック" panose="020B0400000000000000" pitchFamily="50" charset="-128"/>
                <a:ea typeface="BIZ UDPゴシック" panose="020B0400000000000000" pitchFamily="50" charset="-128"/>
              </a:rPr>
              <a:t>4F</a:t>
            </a:r>
          </a:p>
        </p:txBody>
      </p:sp>
      <p:sp>
        <p:nvSpPr>
          <p:cNvPr id="21" name="テキスト ボックス 20"/>
          <p:cNvSpPr txBox="1"/>
          <p:nvPr/>
        </p:nvSpPr>
        <p:spPr>
          <a:xfrm>
            <a:off x="-6371404" y="3381733"/>
            <a:ext cx="4072069" cy="465640"/>
          </a:xfrm>
          <a:prstGeom prst="rect">
            <a:avLst/>
          </a:prstGeom>
          <a:noFill/>
        </p:spPr>
        <p:txBody>
          <a:bodyPr wrap="square" rtlCol="0">
            <a:spAutoFit/>
          </a:bodyPr>
          <a:lstStyle/>
          <a:p>
            <a:endParaRPr lang="en-US" altLang="ja-JP" sz="2426" dirty="0">
              <a:solidFill>
                <a:schemeClr val="accent4">
                  <a:lumMod val="50000"/>
                </a:schemeClr>
              </a:solidFill>
            </a:endParaRPr>
          </a:p>
        </p:txBody>
      </p:sp>
      <p:sp>
        <p:nvSpPr>
          <p:cNvPr id="13" name="テキスト ボックス 12"/>
          <p:cNvSpPr txBox="1"/>
          <p:nvPr/>
        </p:nvSpPr>
        <p:spPr>
          <a:xfrm>
            <a:off x="-2639431" y="1380230"/>
            <a:ext cx="2398521" cy="295787"/>
          </a:xfrm>
          <a:prstGeom prst="rect">
            <a:avLst/>
          </a:prstGeom>
          <a:noFill/>
        </p:spPr>
        <p:txBody>
          <a:bodyPr wrap="square" rtlCol="0">
            <a:spAutoFit/>
          </a:bodyPr>
          <a:lstStyle/>
          <a:p>
            <a:r>
              <a:rPr lang="ja-JP" altLang="en-US" sz="1322" dirty="0">
                <a:solidFill>
                  <a:srgbClr val="FF0000"/>
                </a:solidFill>
                <a:latin typeface="BIZ UDPゴシック" panose="020B0400000000000000" pitchFamily="50" charset="-128"/>
                <a:ea typeface="BIZ UDPゴシック" panose="020B0400000000000000" pitchFamily="50" charset="-128"/>
              </a:rPr>
              <a:t>　</a:t>
            </a:r>
            <a:endParaRPr lang="en-US" altLang="ja-JP" sz="1764" dirty="0">
              <a:solidFill>
                <a:srgbClr val="FF0000"/>
              </a:solidFill>
              <a:latin typeface="BIZ UDPゴシック" panose="020B0400000000000000" pitchFamily="50" charset="-128"/>
              <a:ea typeface="BIZ UDPゴシック" panose="020B0400000000000000" pitchFamily="50" charset="-128"/>
            </a:endParaRPr>
          </a:p>
        </p:txBody>
      </p:sp>
      <p:pic>
        <p:nvPicPr>
          <p:cNvPr id="32" name="図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55267" y="2987848"/>
            <a:ext cx="1332874" cy="1536644"/>
          </a:xfrm>
          <a:prstGeom prst="rect">
            <a:avLst/>
          </a:prstGeom>
        </p:spPr>
      </p:pic>
      <p:sp>
        <p:nvSpPr>
          <p:cNvPr id="56" name="テキスト ボックス 55"/>
          <p:cNvSpPr txBox="1"/>
          <p:nvPr/>
        </p:nvSpPr>
        <p:spPr>
          <a:xfrm>
            <a:off x="5014260" y="4519915"/>
            <a:ext cx="1898402" cy="1518493"/>
          </a:xfrm>
          <a:prstGeom prst="rect">
            <a:avLst/>
          </a:prstGeom>
          <a:solidFill>
            <a:srgbClr val="FFC000"/>
          </a:solidFill>
        </p:spPr>
        <p:txBody>
          <a:bodyPr wrap="square" rtlCol="0">
            <a:spAutoFit/>
          </a:bodyPr>
          <a:lstStyle/>
          <a:p>
            <a:r>
              <a:rPr lang="ja-JP" altLang="en-US" sz="883" dirty="0"/>
              <a:t>（社）改善整理コンサルタント協会</a:t>
            </a:r>
            <a:endParaRPr lang="en-US" altLang="ja-JP" sz="883" dirty="0"/>
          </a:p>
          <a:p>
            <a:r>
              <a:rPr lang="ja-JP" altLang="en-US" sz="883" dirty="0"/>
              <a:t>　</a:t>
            </a:r>
            <a:r>
              <a:rPr lang="ja-JP" altLang="en-US" sz="1102" b="1" dirty="0"/>
              <a:t>代表理事　徳王　美紀　氏</a:t>
            </a:r>
            <a:r>
              <a:rPr lang="en-US" altLang="ja-JP" sz="1102" b="1" dirty="0"/>
              <a:t/>
            </a:r>
            <a:br>
              <a:rPr lang="en-US" altLang="ja-JP" sz="1102" b="1" dirty="0"/>
            </a:br>
            <a:r>
              <a:rPr lang="ja-JP" altLang="en-US" sz="1102" b="1" dirty="0"/>
              <a:t>　</a:t>
            </a:r>
            <a:r>
              <a:rPr lang="ja-JP" altLang="en-US" sz="883" dirty="0"/>
              <a:t>整理収納アドバイザー</a:t>
            </a:r>
            <a:r>
              <a:rPr lang="en-US" altLang="ja-JP" sz="883" dirty="0"/>
              <a:t/>
            </a:r>
            <a:br>
              <a:rPr lang="en-US" altLang="ja-JP" sz="883" dirty="0"/>
            </a:br>
            <a:r>
              <a:rPr lang="ja-JP" altLang="en-US" sz="883" dirty="0"/>
              <a:t>　改善整理コンサルタント</a:t>
            </a:r>
            <a:r>
              <a:rPr lang="en-US" altLang="ja-JP" sz="883" dirty="0"/>
              <a:t/>
            </a:r>
            <a:br>
              <a:rPr lang="en-US" altLang="ja-JP" sz="883" dirty="0"/>
            </a:br>
            <a:r>
              <a:rPr lang="ja-JP" altLang="en-US" sz="883" dirty="0"/>
              <a:t>　川崎医科大学付属川崎病院を含</a:t>
            </a:r>
            <a:endParaRPr lang="en-US" altLang="ja-JP" sz="883" dirty="0"/>
          </a:p>
          <a:p>
            <a:r>
              <a:rPr lang="ja-JP" altLang="en-US" sz="883" dirty="0"/>
              <a:t>　</a:t>
            </a:r>
            <a:r>
              <a:rPr lang="ja-JP" altLang="en-US" sz="883" dirty="0" err="1"/>
              <a:t>め</a:t>
            </a:r>
            <a:r>
              <a:rPr lang="en-US" altLang="ja-JP" sz="883" dirty="0"/>
              <a:t>16</a:t>
            </a:r>
            <a:r>
              <a:rPr lang="ja-JP" altLang="en-US" sz="883" dirty="0"/>
              <a:t>年間看護師として従事する。</a:t>
            </a:r>
            <a:endParaRPr lang="en-US" altLang="ja-JP" sz="883" dirty="0"/>
          </a:p>
          <a:p>
            <a:r>
              <a:rPr lang="ja-JP" altLang="en-US" sz="883" dirty="0"/>
              <a:t>　その後上記 の資格を取得し、一般</a:t>
            </a:r>
            <a:endParaRPr lang="en-US" altLang="ja-JP" sz="883" dirty="0"/>
          </a:p>
          <a:p>
            <a:r>
              <a:rPr lang="ja-JP" altLang="en-US" sz="883" dirty="0"/>
              <a:t>　企業、行政 を対象に改善点等に</a:t>
            </a:r>
            <a:r>
              <a:rPr lang="ja-JP" altLang="en-US" sz="883" dirty="0" err="1"/>
              <a:t>つ</a:t>
            </a:r>
            <a:endParaRPr lang="en-US" altLang="ja-JP" sz="883" dirty="0"/>
          </a:p>
          <a:p>
            <a:r>
              <a:rPr lang="ja-JP" altLang="en-US" sz="883" dirty="0"/>
              <a:t>　いてセミナーを行っている。</a:t>
            </a:r>
            <a:endParaRPr lang="ja-JP" altLang="en-US" sz="660" b="1" dirty="0"/>
          </a:p>
        </p:txBody>
      </p:sp>
      <p:graphicFrame>
        <p:nvGraphicFramePr>
          <p:cNvPr id="61" name="表 60"/>
          <p:cNvGraphicFramePr>
            <a:graphicFrameLocks noGrp="1"/>
          </p:cNvGraphicFramePr>
          <p:nvPr>
            <p:extLst>
              <p:ext uri="{D42A27DB-BD31-4B8C-83A1-F6EECF244321}">
                <p14:modId xmlns:p14="http://schemas.microsoft.com/office/powerpoint/2010/main" val="385536604"/>
              </p:ext>
            </p:extLst>
          </p:nvPr>
        </p:nvGraphicFramePr>
        <p:xfrm>
          <a:off x="625208" y="6843565"/>
          <a:ext cx="6283665" cy="2159999"/>
        </p:xfrm>
        <a:graphic>
          <a:graphicData uri="http://schemas.openxmlformats.org/drawingml/2006/table">
            <a:tbl>
              <a:tblPr firstRow="1" bandRow="1">
                <a:tableStyleId>{5940675A-B579-460E-94D1-54222C63F5DA}</a:tableStyleId>
              </a:tblPr>
              <a:tblGrid>
                <a:gridCol w="1362713">
                  <a:extLst>
                    <a:ext uri="{9D8B030D-6E8A-4147-A177-3AD203B41FA5}">
                      <a16:colId xmlns="" xmlns:a16="http://schemas.microsoft.com/office/drawing/2014/main" val="20000"/>
                    </a:ext>
                  </a:extLst>
                </a:gridCol>
                <a:gridCol w="1779119">
                  <a:extLst>
                    <a:ext uri="{9D8B030D-6E8A-4147-A177-3AD203B41FA5}">
                      <a16:colId xmlns="" xmlns:a16="http://schemas.microsoft.com/office/drawing/2014/main" val="20001"/>
                    </a:ext>
                  </a:extLst>
                </a:gridCol>
                <a:gridCol w="826774">
                  <a:extLst>
                    <a:ext uri="{9D8B030D-6E8A-4147-A177-3AD203B41FA5}">
                      <a16:colId xmlns="" xmlns:a16="http://schemas.microsoft.com/office/drawing/2014/main" val="20003"/>
                    </a:ext>
                  </a:extLst>
                </a:gridCol>
                <a:gridCol w="2315059">
                  <a:extLst>
                    <a:ext uri="{9D8B030D-6E8A-4147-A177-3AD203B41FA5}">
                      <a16:colId xmlns="" xmlns:a16="http://schemas.microsoft.com/office/drawing/2014/main" val="20004"/>
                    </a:ext>
                  </a:extLst>
                </a:gridCol>
              </a:tblGrid>
              <a:tr h="311509">
                <a:tc>
                  <a:txBody>
                    <a:bodyPr/>
                    <a:lstStyle/>
                    <a:p>
                      <a:pPr algn="ctr"/>
                      <a:r>
                        <a:rPr kumimoji="1" lang="ja-JP" altLang="en-US" sz="1300" dirty="0" smtClean="0">
                          <a:latin typeface="+mj-ea"/>
                          <a:ea typeface="+mj-ea"/>
                          <a:cs typeface="メイリオ" panose="020B0604030504040204" pitchFamily="50" charset="-128"/>
                        </a:rPr>
                        <a:t>事業所名</a:t>
                      </a:r>
                      <a:endParaRPr kumimoji="1" lang="ja-JP" altLang="en-US" sz="1300" dirty="0">
                        <a:latin typeface="+mj-ea"/>
                        <a:ea typeface="+mj-ea"/>
                        <a:cs typeface="メイリオ" panose="020B0604030504040204" pitchFamily="50" charset="-128"/>
                      </a:endParaRPr>
                    </a:p>
                  </a:txBody>
                  <a:tcPr marL="50389" marR="50389" marT="25195" marB="25195" anchor="ctr">
                    <a:lnR w="12700" cap="flat" cmpd="sng" algn="ctr">
                      <a:solidFill>
                        <a:schemeClr val="tx1"/>
                      </a:solidFill>
                      <a:prstDash val="solid"/>
                      <a:round/>
                      <a:headEnd type="none" w="med" len="med"/>
                      <a:tailEnd type="none" w="med" len="med"/>
                    </a:lnR>
                    <a:solidFill>
                      <a:schemeClr val="bg1"/>
                    </a:solidFill>
                  </a:tcPr>
                </a:tc>
                <a:tc gridSpan="3">
                  <a:txBody>
                    <a:bodyPr/>
                    <a:lstStyle/>
                    <a:p>
                      <a:pPr algn="ctr"/>
                      <a:endParaRPr kumimoji="1" lang="ja-JP" altLang="en-US" sz="1300" b="1" dirty="0">
                        <a:latin typeface="+mj-ea"/>
                        <a:ea typeface="+mj-ea"/>
                        <a:cs typeface="メイリオ" panose="020B0604030504040204" pitchFamily="50" charset="-128"/>
                      </a:endParaRPr>
                    </a:p>
                  </a:txBody>
                  <a:tcPr marL="50389" marR="50389" marT="25195" marB="25195"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nchor="ct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0000"/>
                  </a:ext>
                </a:extLst>
              </a:tr>
              <a:tr h="283243">
                <a:tc>
                  <a:txBody>
                    <a:bodyPr/>
                    <a:lstStyle/>
                    <a:p>
                      <a:pPr algn="ctr"/>
                      <a:r>
                        <a:rPr kumimoji="1" lang="ja-JP" altLang="en-US" sz="1300" dirty="0">
                          <a:latin typeface="+mj-ea"/>
                          <a:ea typeface="+mj-ea"/>
                          <a:cs typeface="メイリオ" panose="020B0604030504040204" pitchFamily="50" charset="-128"/>
                        </a:rPr>
                        <a:t>役 職</a:t>
                      </a:r>
                    </a:p>
                  </a:txBody>
                  <a:tcPr marL="50389" marR="50389" marT="25195" marB="25195" anchor="ctr">
                    <a:lnR w="12700" cap="flat" cmpd="sng" algn="ctr">
                      <a:solidFill>
                        <a:schemeClr val="tx1"/>
                      </a:solidFill>
                      <a:prstDash val="solid"/>
                      <a:round/>
                      <a:headEnd type="none" w="med" len="med"/>
                      <a:tailEnd type="none" w="med" len="med"/>
                    </a:lnR>
                    <a:solidFill>
                      <a:schemeClr val="bg1"/>
                    </a:solidFill>
                  </a:tcPr>
                </a:tc>
                <a:tc>
                  <a:txBody>
                    <a:bodyPr/>
                    <a:lstStyle/>
                    <a:p>
                      <a:pPr algn="ctr"/>
                      <a:endParaRPr kumimoji="1" lang="ja-JP" altLang="en-US" sz="1300" dirty="0">
                        <a:latin typeface="+mj-ea"/>
                        <a:ea typeface="+mj-ea"/>
                        <a:cs typeface="メイリオ" panose="020B0604030504040204" pitchFamily="50" charset="-128"/>
                      </a:endParaRPr>
                    </a:p>
                  </a:txBody>
                  <a:tcPr marL="50389" marR="50389" marT="25195" marB="25195"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300" dirty="0">
                          <a:latin typeface="+mj-ea"/>
                          <a:ea typeface="+mj-ea"/>
                          <a:cs typeface="メイリオ" panose="020B0604030504040204" pitchFamily="50" charset="-128"/>
                        </a:rPr>
                        <a:t>氏 名</a:t>
                      </a:r>
                    </a:p>
                  </a:txBody>
                  <a:tcPr marL="50389" marR="50389" marT="25195" marB="25195"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marL="50389" marR="50389" marT="25195" marB="25195"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283243">
                <a:tc>
                  <a:txBody>
                    <a:bodyPr/>
                    <a:lstStyle/>
                    <a:p>
                      <a:pPr algn="ctr"/>
                      <a:r>
                        <a:rPr kumimoji="1" lang="ja-JP" altLang="en-US" sz="1300" dirty="0">
                          <a:latin typeface="+mj-ea"/>
                          <a:ea typeface="+mj-ea"/>
                          <a:cs typeface="メイリオ" panose="020B0604030504040204" pitchFamily="50" charset="-128"/>
                        </a:rPr>
                        <a:t>住 所</a:t>
                      </a:r>
                    </a:p>
                  </a:txBody>
                  <a:tcPr marL="50389" marR="50389" marT="25195" marB="25195" anchor="ctr">
                    <a:lnR w="12700" cap="flat" cmpd="sng" algn="ctr">
                      <a:solidFill>
                        <a:schemeClr val="tx1"/>
                      </a:solidFill>
                      <a:prstDash val="solid"/>
                      <a:round/>
                      <a:headEnd type="none" w="med" len="med"/>
                      <a:tailEnd type="none" w="med" len="med"/>
                    </a:lnR>
                    <a:solidFill>
                      <a:schemeClr val="bg1"/>
                    </a:solidFill>
                  </a:tcPr>
                </a:tc>
                <a:tc gridSpan="3">
                  <a:txBody>
                    <a:bodyPr/>
                    <a:lstStyle/>
                    <a:p>
                      <a:pPr algn="ctr"/>
                      <a:endParaRPr kumimoji="1" lang="ja-JP" altLang="en-US" sz="1300" dirty="0">
                        <a:latin typeface="+mj-ea"/>
                        <a:ea typeface="+mj-ea"/>
                        <a:cs typeface="メイリオ" panose="020B0604030504040204" pitchFamily="50" charset="-128"/>
                      </a:endParaRPr>
                    </a:p>
                  </a:txBody>
                  <a:tcPr marL="50389" marR="50389" marT="25195" marB="25195"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kumimoji="1" lang="ja-JP" altLang="en-US" dirty="0"/>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0002"/>
                  </a:ext>
                </a:extLst>
              </a:tr>
              <a:tr h="283243">
                <a:tc>
                  <a:txBody>
                    <a:bodyPr/>
                    <a:lstStyle/>
                    <a:p>
                      <a:pPr algn="ctr"/>
                      <a:r>
                        <a:rPr kumimoji="1" lang="ja-JP" altLang="en-US" sz="1300" dirty="0">
                          <a:latin typeface="+mj-ea"/>
                          <a:ea typeface="+mj-ea"/>
                          <a:cs typeface="メイリオ" panose="020B0604030504040204" pitchFamily="50" charset="-128"/>
                        </a:rPr>
                        <a:t>ＴＥＬ</a:t>
                      </a:r>
                    </a:p>
                  </a:txBody>
                  <a:tcPr marL="50389" marR="50389" marT="25195" marB="25195" anchor="ctr">
                    <a:lnR w="12700" cap="flat" cmpd="sng" algn="ctr">
                      <a:solidFill>
                        <a:schemeClr val="tx1"/>
                      </a:solidFill>
                      <a:prstDash val="solid"/>
                      <a:round/>
                      <a:headEnd type="none" w="med" len="med"/>
                      <a:tailEnd type="none" w="med" len="med"/>
                    </a:lnR>
                    <a:solidFill>
                      <a:schemeClr val="bg1"/>
                    </a:solidFill>
                  </a:tcPr>
                </a:tc>
                <a:tc>
                  <a:txBody>
                    <a:bodyPr/>
                    <a:lstStyle/>
                    <a:p>
                      <a:pPr algn="ctr"/>
                      <a:endParaRPr kumimoji="1" lang="ja-JP" altLang="en-US" sz="1300" dirty="0">
                        <a:latin typeface="+mj-ea"/>
                        <a:ea typeface="+mj-ea"/>
                        <a:cs typeface="メイリオ" panose="020B0604030504040204" pitchFamily="50" charset="-128"/>
                      </a:endParaRPr>
                    </a:p>
                  </a:txBody>
                  <a:tcPr marL="50389" marR="50389" marT="25195" marB="25195"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1300" dirty="0">
                          <a:latin typeface="+mj-ea"/>
                          <a:ea typeface="+mj-ea"/>
                          <a:cs typeface="メイリオ" panose="020B0604030504040204" pitchFamily="50" charset="-128"/>
                        </a:rPr>
                        <a:t>ＦＡＸ</a:t>
                      </a:r>
                    </a:p>
                  </a:txBody>
                  <a:tcPr marL="50389" marR="50389" marT="25195" marB="25195" anchor="ctr">
                    <a:lnR w="12700" cap="flat" cmpd="sng" algn="ctr">
                      <a:solidFill>
                        <a:schemeClr val="tx1"/>
                      </a:solidFill>
                      <a:prstDash val="solid"/>
                      <a:round/>
                      <a:headEnd type="none" w="med" len="med"/>
                      <a:tailEnd type="none" w="med" len="med"/>
                    </a:lnR>
                    <a:solidFill>
                      <a:schemeClr val="bg1"/>
                    </a:solidFill>
                  </a:tcPr>
                </a:tc>
                <a:tc>
                  <a:txBody>
                    <a:bodyPr/>
                    <a:lstStyle/>
                    <a:p>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marL="50389" marR="50389" marT="25195" marB="25195"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10003"/>
                  </a:ext>
                </a:extLst>
              </a:tr>
              <a:tr h="296414">
                <a:tc>
                  <a:txBody>
                    <a:bodyPr/>
                    <a:lstStyle/>
                    <a:p>
                      <a:pPr algn="ctr"/>
                      <a:r>
                        <a:rPr kumimoji="1" lang="ja-JP" altLang="en-US" sz="1300" dirty="0">
                          <a:latin typeface="+mj-ea"/>
                          <a:ea typeface="+mj-ea"/>
                          <a:cs typeface="メイリオ" panose="020B0604030504040204" pitchFamily="50" charset="-128"/>
                        </a:rPr>
                        <a:t>メール</a:t>
                      </a:r>
                    </a:p>
                  </a:txBody>
                  <a:tcPr marL="50389" marR="50389" marT="25195" marB="25195" anchor="ctr">
                    <a:lnR w="12700" cap="flat" cmpd="sng" algn="ctr">
                      <a:solidFill>
                        <a:schemeClr val="tx1"/>
                      </a:solidFill>
                      <a:prstDash val="solid"/>
                      <a:round/>
                      <a:headEnd type="none" w="med" len="med"/>
                      <a:tailEnd type="none" w="med" len="med"/>
                    </a:lnR>
                    <a:solidFill>
                      <a:schemeClr val="bg1"/>
                    </a:solidFill>
                  </a:tcPr>
                </a:tc>
                <a:tc>
                  <a:txBody>
                    <a:bodyPr/>
                    <a:lstStyle/>
                    <a:p>
                      <a:pPr algn="ctr"/>
                      <a:endParaRPr kumimoji="1" lang="ja-JP" altLang="en-US" sz="1300" dirty="0">
                        <a:latin typeface="+mj-ea"/>
                        <a:ea typeface="+mj-ea"/>
                        <a:cs typeface="メイリオ" panose="020B0604030504040204" pitchFamily="50" charset="-128"/>
                      </a:endParaRPr>
                    </a:p>
                  </a:txBody>
                  <a:tcPr marL="50389" marR="50389" marT="25195" marB="25195"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ja-JP" altLang="en-US" sz="1300" dirty="0" smtClean="0">
                          <a:latin typeface="+mj-ea"/>
                          <a:ea typeface="+mj-ea"/>
                        </a:rPr>
                        <a:t>事業内容</a:t>
                      </a:r>
                      <a:endParaRPr lang="ja-JP" altLang="en-US" sz="1300" dirty="0">
                        <a:latin typeface="+mj-ea"/>
                        <a:ea typeface="+mj-ea"/>
                      </a:endParaRPr>
                    </a:p>
                  </a:txBody>
                  <a:tcPr marL="50389" marR="50389" marT="25195" marB="25195" anchor="ctr">
                    <a:solidFill>
                      <a:schemeClr val="bg1"/>
                    </a:solidFill>
                  </a:tcPr>
                </a:tc>
                <a:tc>
                  <a:txBody>
                    <a:bodyPr/>
                    <a:lstStyle/>
                    <a:p>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marL="50389" marR="50389" marT="25195" marB="25195" anchor="ctr">
                    <a:solidFill>
                      <a:schemeClr val="bg1"/>
                    </a:solidFill>
                  </a:tcPr>
                </a:tc>
                <a:extLst>
                  <a:ext uri="{0D108BD9-81ED-4DB2-BD59-A6C34878D82A}">
                    <a16:rowId xmlns="" xmlns:a16="http://schemas.microsoft.com/office/drawing/2014/main" val="10004"/>
                  </a:ext>
                </a:extLst>
              </a:tr>
              <a:tr h="702347">
                <a:tc>
                  <a:txBody>
                    <a:bodyPr/>
                    <a:lstStyle/>
                    <a:p>
                      <a:pPr algn="ctr"/>
                      <a:r>
                        <a:rPr kumimoji="1" lang="ja-JP" altLang="en-US" sz="1300" dirty="0" smtClean="0">
                          <a:latin typeface="+mj-ea"/>
                          <a:ea typeface="+mj-ea"/>
                          <a:cs typeface="メイリオ" panose="020B0604030504040204" pitchFamily="50" charset="-128"/>
                        </a:rPr>
                        <a:t>当日特に</a:t>
                      </a:r>
                      <a:r>
                        <a:rPr kumimoji="1" lang="en-US" altLang="ja-JP" sz="1300" dirty="0" smtClean="0">
                          <a:latin typeface="+mj-ea"/>
                          <a:ea typeface="+mj-ea"/>
                          <a:cs typeface="メイリオ" panose="020B0604030504040204" pitchFamily="50" charset="-128"/>
                        </a:rPr>
                        <a:t/>
                      </a:r>
                      <a:br>
                        <a:rPr kumimoji="1" lang="en-US" altLang="ja-JP" sz="1300" dirty="0" smtClean="0">
                          <a:latin typeface="+mj-ea"/>
                          <a:ea typeface="+mj-ea"/>
                          <a:cs typeface="メイリオ" panose="020B0604030504040204" pitchFamily="50" charset="-128"/>
                        </a:rPr>
                      </a:br>
                      <a:r>
                        <a:rPr kumimoji="1" lang="ja-JP" altLang="en-US" sz="1300" dirty="0" smtClean="0">
                          <a:latin typeface="+mj-ea"/>
                          <a:ea typeface="+mj-ea"/>
                          <a:cs typeface="メイリオ" panose="020B0604030504040204" pitchFamily="50" charset="-128"/>
                        </a:rPr>
                        <a:t>聞きたい内容</a:t>
                      </a:r>
                      <a:r>
                        <a:rPr kumimoji="1" lang="en-US" altLang="ja-JP" sz="1300" dirty="0" smtClean="0">
                          <a:latin typeface="+mj-ea"/>
                          <a:ea typeface="+mj-ea"/>
                          <a:cs typeface="メイリオ" panose="020B0604030504040204" pitchFamily="50" charset="-128"/>
                        </a:rPr>
                        <a:t/>
                      </a:r>
                      <a:br>
                        <a:rPr kumimoji="1" lang="en-US" altLang="ja-JP" sz="1300" dirty="0" smtClean="0">
                          <a:latin typeface="+mj-ea"/>
                          <a:ea typeface="+mj-ea"/>
                          <a:cs typeface="メイリオ" panose="020B0604030504040204" pitchFamily="50" charset="-128"/>
                        </a:rPr>
                      </a:br>
                      <a:r>
                        <a:rPr kumimoji="1" lang="ja-JP" altLang="en-US" sz="1300" dirty="0" smtClean="0">
                          <a:latin typeface="+mj-ea"/>
                          <a:ea typeface="+mj-ea"/>
                          <a:cs typeface="メイリオ" panose="020B0604030504040204" pitchFamily="50" charset="-128"/>
                        </a:rPr>
                        <a:t>（任意）</a:t>
                      </a:r>
                      <a:endParaRPr kumimoji="1" lang="ja-JP" altLang="en-US" sz="1300" dirty="0">
                        <a:latin typeface="+mj-ea"/>
                        <a:ea typeface="+mj-ea"/>
                        <a:cs typeface="メイリオ" panose="020B0604030504040204" pitchFamily="50" charset="-128"/>
                      </a:endParaRPr>
                    </a:p>
                  </a:txBody>
                  <a:tcPr marL="50389" marR="50389" marT="25195" marB="25195" anchor="ctr">
                    <a:lnR w="12700" cap="flat" cmpd="sng" algn="ctr">
                      <a:solidFill>
                        <a:schemeClr val="tx1"/>
                      </a:solidFill>
                      <a:prstDash val="solid"/>
                      <a:round/>
                      <a:headEnd type="none" w="med" len="med"/>
                      <a:tailEnd type="none" w="med" len="med"/>
                    </a:lnR>
                    <a:solidFill>
                      <a:schemeClr val="bg1"/>
                    </a:solidFill>
                  </a:tcPr>
                </a:tc>
                <a:tc gridSpan="3">
                  <a:txBody>
                    <a:bodyPr/>
                    <a:lstStyle/>
                    <a:p>
                      <a:endParaRPr kumimoji="1" lang="ja-JP" altLang="en-US" sz="1300" dirty="0">
                        <a:latin typeface="+mj-ea"/>
                        <a:ea typeface="+mj-ea"/>
                      </a:endParaRPr>
                    </a:p>
                  </a:txBody>
                  <a:tcPr marL="50389" marR="50389" marT="25195" marB="25195" anchor="ctr">
                    <a:lnL w="12700" cap="flat" cmpd="sng" algn="ctr">
                      <a:solidFill>
                        <a:schemeClr val="tx1"/>
                      </a:solidFill>
                      <a:prstDash val="solid"/>
                      <a:round/>
                      <a:headEnd type="none" w="med" len="med"/>
                      <a:tailEnd type="none" w="med" len="med"/>
                    </a:lnL>
                    <a:solidFill>
                      <a:schemeClr val="bg1"/>
                    </a:solidFill>
                  </a:tcPr>
                </a:tc>
                <a:tc hMerge="1">
                  <a:txBody>
                    <a:bodyPr/>
                    <a:lstStyle/>
                    <a:p>
                      <a:endParaRPr kumimoji="1" lang="ja-JP" altLang="en-US" dirty="0"/>
                    </a:p>
                  </a:txBody>
                  <a:tcPr anchor="ctr"/>
                </a:tc>
                <a:tc hMerge="1">
                  <a:txBody>
                    <a:bodyPr/>
                    <a:lstStyle/>
                    <a:p>
                      <a:endParaRPr kumimoji="1" lang="ja-JP" altLang="en-US"/>
                    </a:p>
                  </a:txBody>
                  <a:tcPr/>
                </a:tc>
                <a:extLst>
                  <a:ext uri="{0D108BD9-81ED-4DB2-BD59-A6C34878D82A}">
                    <a16:rowId xmlns="" xmlns:a16="http://schemas.microsoft.com/office/drawing/2014/main" val="10005"/>
                  </a:ext>
                </a:extLst>
              </a:tr>
            </a:tbl>
          </a:graphicData>
        </a:graphic>
      </p:graphicFrame>
      <p:sp>
        <p:nvSpPr>
          <p:cNvPr id="63" name="テキスト ボックス 62"/>
          <p:cNvSpPr txBox="1"/>
          <p:nvPr/>
        </p:nvSpPr>
        <p:spPr>
          <a:xfrm>
            <a:off x="1" y="9613360"/>
            <a:ext cx="7559675" cy="1168653"/>
          </a:xfrm>
          <a:prstGeom prst="rect">
            <a:avLst/>
          </a:prstGeom>
          <a:solidFill>
            <a:schemeClr val="accent6"/>
          </a:solidFill>
        </p:spPr>
        <p:txBody>
          <a:bodyPr wrap="square" rtlCol="0">
            <a:spAutoFit/>
          </a:bodyPr>
          <a:lstStyle/>
          <a:p>
            <a:endParaRPr lang="en-US" altLang="ja-JP" sz="636" dirty="0"/>
          </a:p>
          <a:p>
            <a:endParaRPr lang="en-US" altLang="ja-JP" sz="636" dirty="0"/>
          </a:p>
          <a:p>
            <a:endParaRPr lang="en-US" altLang="ja-JP" sz="636" dirty="0"/>
          </a:p>
          <a:p>
            <a:endParaRPr lang="en-US" altLang="ja-JP" sz="636" dirty="0"/>
          </a:p>
          <a:p>
            <a:endParaRPr lang="en-US" altLang="ja-JP" sz="636" dirty="0"/>
          </a:p>
          <a:p>
            <a:endParaRPr lang="en-US" altLang="ja-JP" sz="636" dirty="0"/>
          </a:p>
          <a:p>
            <a:endParaRPr lang="en-US" altLang="ja-JP" sz="636" dirty="0"/>
          </a:p>
          <a:p>
            <a:endParaRPr lang="en-US" altLang="ja-JP" sz="636" dirty="0"/>
          </a:p>
          <a:p>
            <a:endParaRPr lang="en-US" altLang="ja-JP" sz="636" dirty="0"/>
          </a:p>
          <a:p>
            <a:endParaRPr lang="en-US" altLang="ja-JP" sz="636" dirty="0"/>
          </a:p>
          <a:p>
            <a:endParaRPr lang="ja-JP" altLang="en-US" sz="636" dirty="0"/>
          </a:p>
        </p:txBody>
      </p:sp>
      <p:sp>
        <p:nvSpPr>
          <p:cNvPr id="58" name="テキスト ボックス 57"/>
          <p:cNvSpPr txBox="1"/>
          <p:nvPr/>
        </p:nvSpPr>
        <p:spPr>
          <a:xfrm>
            <a:off x="742159" y="9789924"/>
            <a:ext cx="6348150" cy="567271"/>
          </a:xfrm>
          <a:prstGeom prst="rect">
            <a:avLst/>
          </a:prstGeom>
          <a:noFill/>
        </p:spPr>
        <p:txBody>
          <a:bodyPr wrap="square" rtlCol="0">
            <a:spAutoFit/>
          </a:bodyPr>
          <a:lstStyle/>
          <a:p>
            <a:pPr algn="ctr"/>
            <a:r>
              <a:rPr lang="ja-JP" altLang="en-US" sz="1764" b="1" dirty="0">
                <a:solidFill>
                  <a:schemeClr val="bg1"/>
                </a:solidFill>
                <a:latin typeface="BIZ UDPゴシック" panose="020B0400000000000000" pitchFamily="50" charset="-128"/>
                <a:ea typeface="BIZ UDPゴシック" panose="020B0400000000000000" pitchFamily="50" charset="-128"/>
              </a:rPr>
              <a:t>お問い合わせ・お申込み先：三田市商工会（担当：礒嶋）</a:t>
            </a:r>
            <a:endParaRPr lang="en-US" altLang="ja-JP" sz="1764" b="1" dirty="0">
              <a:solidFill>
                <a:schemeClr val="bg1"/>
              </a:solidFill>
              <a:latin typeface="BIZ UDPゴシック" panose="020B0400000000000000" pitchFamily="50" charset="-128"/>
              <a:ea typeface="BIZ UDPゴシック" panose="020B0400000000000000" pitchFamily="50" charset="-128"/>
            </a:endParaRPr>
          </a:p>
          <a:p>
            <a:r>
              <a:rPr lang="ja-JP" altLang="en-US" sz="1322" b="1" dirty="0">
                <a:solidFill>
                  <a:schemeClr val="bg1"/>
                </a:solidFill>
                <a:latin typeface="BIZ UDPゴシック" panose="020B0400000000000000" pitchFamily="50" charset="-128"/>
                <a:ea typeface="BIZ UDPゴシック" panose="020B0400000000000000" pitchFamily="50" charset="-128"/>
              </a:rPr>
              <a:t>　　ＴＥＬ：</a:t>
            </a:r>
            <a:r>
              <a:rPr lang="en-US" altLang="ja-JP" sz="1322" b="1" dirty="0">
                <a:solidFill>
                  <a:schemeClr val="bg1"/>
                </a:solidFill>
                <a:latin typeface="BIZ UDPゴシック" panose="020B0400000000000000" pitchFamily="50" charset="-128"/>
                <a:ea typeface="BIZ UDPゴシック" panose="020B0400000000000000" pitchFamily="50" charset="-128"/>
              </a:rPr>
              <a:t>079-563-4455</a:t>
            </a:r>
            <a:r>
              <a:rPr lang="ja-JP" altLang="en-US" sz="1322" b="1" dirty="0">
                <a:solidFill>
                  <a:schemeClr val="bg1"/>
                </a:solidFill>
                <a:latin typeface="BIZ UDPゴシック" panose="020B0400000000000000" pitchFamily="50" charset="-128"/>
                <a:ea typeface="BIZ UDPゴシック" panose="020B0400000000000000" pitchFamily="50" charset="-128"/>
              </a:rPr>
              <a:t>　ＦＡＸ：</a:t>
            </a:r>
            <a:r>
              <a:rPr lang="en-US" altLang="ja-JP" sz="1322" b="1" dirty="0">
                <a:solidFill>
                  <a:schemeClr val="bg1"/>
                </a:solidFill>
                <a:latin typeface="BIZ UDPゴシック" panose="020B0400000000000000" pitchFamily="50" charset="-128"/>
                <a:ea typeface="BIZ UDPゴシック" panose="020B0400000000000000" pitchFamily="50" charset="-128"/>
              </a:rPr>
              <a:t>079-563-6675</a:t>
            </a:r>
            <a:r>
              <a:rPr lang="ja-JP" altLang="en-US" sz="1322" b="1" dirty="0">
                <a:solidFill>
                  <a:schemeClr val="bg1"/>
                </a:solidFill>
                <a:latin typeface="BIZ UDPゴシック" panose="020B0400000000000000" pitchFamily="50" charset="-128"/>
                <a:ea typeface="BIZ UDPゴシック" panose="020B0400000000000000" pitchFamily="50" charset="-128"/>
              </a:rPr>
              <a:t>　住所：三田市天神</a:t>
            </a:r>
            <a:r>
              <a:rPr lang="en-US" altLang="ja-JP" sz="1322" b="1" dirty="0">
                <a:solidFill>
                  <a:schemeClr val="bg1"/>
                </a:solidFill>
                <a:latin typeface="BIZ UDPゴシック" panose="020B0400000000000000" pitchFamily="50" charset="-128"/>
                <a:ea typeface="BIZ UDPゴシック" panose="020B0400000000000000" pitchFamily="50" charset="-128"/>
              </a:rPr>
              <a:t>1-5-33</a:t>
            </a:r>
            <a:endParaRPr lang="ja-JP" altLang="en-US" sz="1322" b="1" dirty="0">
              <a:solidFill>
                <a:schemeClr val="bg1"/>
              </a:solidFill>
              <a:latin typeface="BIZ UDPゴシック" panose="020B0400000000000000" pitchFamily="50" charset="-128"/>
              <a:ea typeface="BIZ UDPゴシック" panose="020B0400000000000000" pitchFamily="50" charset="-128"/>
            </a:endParaRPr>
          </a:p>
        </p:txBody>
      </p:sp>
      <p:grpSp>
        <p:nvGrpSpPr>
          <p:cNvPr id="12" name="グループ化 11"/>
          <p:cNvGrpSpPr/>
          <p:nvPr/>
        </p:nvGrpSpPr>
        <p:grpSpPr>
          <a:xfrm>
            <a:off x="537778" y="1878438"/>
            <a:ext cx="5831246" cy="1456009"/>
            <a:chOff x="366774" y="2269130"/>
            <a:chExt cx="6561154" cy="1022689"/>
          </a:xfrm>
        </p:grpSpPr>
        <p:grpSp>
          <p:nvGrpSpPr>
            <p:cNvPr id="2" name="グループ化 1"/>
            <p:cNvGrpSpPr/>
            <p:nvPr/>
          </p:nvGrpSpPr>
          <p:grpSpPr>
            <a:xfrm>
              <a:off x="372053" y="2636384"/>
              <a:ext cx="4050864" cy="334480"/>
              <a:chOff x="530917" y="2881032"/>
              <a:chExt cx="6533102" cy="539437"/>
            </a:xfrm>
          </p:grpSpPr>
          <p:grpSp>
            <p:nvGrpSpPr>
              <p:cNvPr id="34" name="グループ化 33"/>
              <p:cNvGrpSpPr/>
              <p:nvPr/>
            </p:nvGrpSpPr>
            <p:grpSpPr>
              <a:xfrm>
                <a:off x="2472791" y="2881032"/>
                <a:ext cx="4591228" cy="539437"/>
                <a:chOff x="1030706" y="3686375"/>
                <a:chExt cx="5099175" cy="646861"/>
              </a:xfrm>
            </p:grpSpPr>
            <p:grpSp>
              <p:nvGrpSpPr>
                <p:cNvPr id="29" name="グループ化 28"/>
                <p:cNvGrpSpPr/>
                <p:nvPr/>
              </p:nvGrpSpPr>
              <p:grpSpPr>
                <a:xfrm>
                  <a:off x="1037786" y="3686375"/>
                  <a:ext cx="4979850" cy="646861"/>
                  <a:chOff x="494874" y="4805717"/>
                  <a:chExt cx="4979850" cy="646861"/>
                </a:xfrm>
              </p:grpSpPr>
              <p:sp>
                <p:nvSpPr>
                  <p:cNvPr id="17" name="円/楕円 16"/>
                  <p:cNvSpPr/>
                  <p:nvPr/>
                </p:nvSpPr>
                <p:spPr>
                  <a:xfrm>
                    <a:off x="494874" y="4810575"/>
                    <a:ext cx="991066" cy="642003"/>
                  </a:xfrm>
                  <a:prstGeom prst="ellipse">
                    <a:avLst/>
                  </a:prstGeom>
                  <a:solidFill>
                    <a:schemeClr val="accent1"/>
                  </a:solidFill>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636"/>
                  </a:p>
                </p:txBody>
              </p:sp>
              <p:sp>
                <p:nvSpPr>
                  <p:cNvPr id="49" name="円/楕円 48"/>
                  <p:cNvSpPr/>
                  <p:nvPr/>
                </p:nvSpPr>
                <p:spPr>
                  <a:xfrm>
                    <a:off x="1453123" y="4810575"/>
                    <a:ext cx="1021363" cy="623472"/>
                  </a:xfrm>
                  <a:prstGeom prst="ellipse">
                    <a:avLst/>
                  </a:prstGeom>
                  <a:solidFill>
                    <a:schemeClr val="accent6"/>
                  </a:solidFill>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636"/>
                  </a:p>
                </p:txBody>
              </p:sp>
              <p:sp>
                <p:nvSpPr>
                  <p:cNvPr id="50" name="円/楕円 49"/>
                  <p:cNvSpPr/>
                  <p:nvPr/>
                </p:nvSpPr>
                <p:spPr>
                  <a:xfrm>
                    <a:off x="2454548" y="4805717"/>
                    <a:ext cx="993704" cy="628330"/>
                  </a:xfrm>
                  <a:prstGeom prst="ellipse">
                    <a:avLst/>
                  </a:prstGeom>
                  <a:solidFill>
                    <a:srgbClr val="FF0000"/>
                  </a:solidFill>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636"/>
                  </a:p>
                </p:txBody>
              </p:sp>
              <p:sp>
                <p:nvSpPr>
                  <p:cNvPr id="51" name="円/楕円 50"/>
                  <p:cNvSpPr/>
                  <p:nvPr/>
                </p:nvSpPr>
                <p:spPr>
                  <a:xfrm>
                    <a:off x="3423557" y="4805717"/>
                    <a:ext cx="1005849" cy="628330"/>
                  </a:xfrm>
                  <a:prstGeom prst="ellipse">
                    <a:avLst/>
                  </a:prstGeom>
                  <a:solidFill>
                    <a:srgbClr val="FFC000"/>
                  </a:solidFill>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636"/>
                  </a:p>
                </p:txBody>
              </p:sp>
              <p:sp>
                <p:nvSpPr>
                  <p:cNvPr id="52" name="円/楕円 51"/>
                  <p:cNvSpPr/>
                  <p:nvPr/>
                </p:nvSpPr>
                <p:spPr>
                  <a:xfrm>
                    <a:off x="4464482" y="4805718"/>
                    <a:ext cx="1010242" cy="630311"/>
                  </a:xfrm>
                  <a:prstGeom prst="ellipse">
                    <a:avLst/>
                  </a:prstGeom>
                  <a:solidFill>
                    <a:srgbClr val="E8349F"/>
                  </a:solidFill>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636"/>
                  </a:p>
                </p:txBody>
              </p:sp>
            </p:grpSp>
            <p:sp>
              <p:nvSpPr>
                <p:cNvPr id="18" name="テキスト ボックス 17"/>
                <p:cNvSpPr txBox="1"/>
                <p:nvPr/>
              </p:nvSpPr>
              <p:spPr>
                <a:xfrm>
                  <a:off x="1030706" y="3799532"/>
                  <a:ext cx="1138982" cy="401791"/>
                </a:xfrm>
                <a:prstGeom prst="rect">
                  <a:avLst/>
                </a:prstGeom>
                <a:noFill/>
                <a:ln>
                  <a:noFill/>
                </a:ln>
              </p:spPr>
              <p:txBody>
                <a:bodyPr wrap="square" rtlCol="0">
                  <a:spAutoFit/>
                </a:bodyPr>
                <a:lstStyle/>
                <a:p>
                  <a:r>
                    <a:rPr lang="ja-JP" altLang="en-US" sz="1322" b="1" dirty="0">
                      <a:solidFill>
                        <a:schemeClr val="bg1"/>
                      </a:solidFill>
                      <a:latin typeface="BIZ UDPゴシック" panose="020B0400000000000000" pitchFamily="50" charset="-128"/>
                      <a:ea typeface="BIZ UDPゴシック" panose="020B0400000000000000" pitchFamily="50" charset="-128"/>
                    </a:rPr>
                    <a:t>整理</a:t>
                  </a:r>
                  <a:endParaRPr lang="ja-JP" altLang="en-US" sz="1543" b="1"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1988961" y="3771776"/>
                  <a:ext cx="1384950" cy="401792"/>
                </a:xfrm>
                <a:prstGeom prst="rect">
                  <a:avLst/>
                </a:prstGeom>
                <a:noFill/>
                <a:ln>
                  <a:noFill/>
                </a:ln>
              </p:spPr>
              <p:txBody>
                <a:bodyPr wrap="square" rtlCol="0">
                  <a:spAutoFit/>
                </a:bodyPr>
                <a:lstStyle/>
                <a:p>
                  <a:r>
                    <a:rPr lang="ja-JP" altLang="en-US" sz="1322" b="1" dirty="0">
                      <a:solidFill>
                        <a:schemeClr val="bg1"/>
                      </a:solidFill>
                      <a:latin typeface="BIZ UDPゴシック" panose="020B0400000000000000" pitchFamily="50" charset="-128"/>
                      <a:ea typeface="BIZ UDPゴシック" panose="020B0400000000000000" pitchFamily="50" charset="-128"/>
                    </a:rPr>
                    <a:t>整頓</a:t>
                  </a:r>
                  <a:endParaRPr lang="ja-JP" altLang="en-US" sz="1543" b="1" dirty="0">
                    <a:solidFill>
                      <a:schemeClr val="bg1"/>
                    </a:solidFill>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a:xfrm>
                  <a:off x="2986325" y="3780914"/>
                  <a:ext cx="2542532" cy="401792"/>
                </a:xfrm>
                <a:prstGeom prst="rect">
                  <a:avLst/>
                </a:prstGeom>
                <a:noFill/>
                <a:ln>
                  <a:noFill/>
                </a:ln>
              </p:spPr>
              <p:txBody>
                <a:bodyPr wrap="square" rtlCol="0">
                  <a:spAutoFit/>
                </a:bodyPr>
                <a:lstStyle/>
                <a:p>
                  <a:r>
                    <a:rPr lang="ja-JP" altLang="en-US" sz="1322" b="1" dirty="0">
                      <a:solidFill>
                        <a:schemeClr val="bg1"/>
                      </a:solidFill>
                      <a:latin typeface="BIZ UDPゴシック" panose="020B0400000000000000" pitchFamily="50" charset="-128"/>
                      <a:ea typeface="BIZ UDPゴシック" panose="020B0400000000000000" pitchFamily="50" charset="-128"/>
                    </a:rPr>
                    <a:t>清掃</a:t>
                  </a:r>
                  <a:endParaRPr lang="ja-JP" altLang="en-US" sz="605" b="1" dirty="0">
                    <a:solidFill>
                      <a:schemeClr val="bg1"/>
                    </a:solidFill>
                    <a:latin typeface="BIZ UDPゴシック" panose="020B0400000000000000" pitchFamily="50" charset="-128"/>
                    <a:ea typeface="BIZ UDPゴシック" panose="020B0400000000000000" pitchFamily="50" charset="-128"/>
                  </a:endParaRPr>
                </a:p>
              </p:txBody>
            </p:sp>
            <p:sp>
              <p:nvSpPr>
                <p:cNvPr id="24" name="テキスト ボックス 23"/>
                <p:cNvSpPr txBox="1"/>
                <p:nvPr/>
              </p:nvSpPr>
              <p:spPr>
                <a:xfrm>
                  <a:off x="3931393" y="3790053"/>
                  <a:ext cx="1414893" cy="401791"/>
                </a:xfrm>
                <a:prstGeom prst="rect">
                  <a:avLst/>
                </a:prstGeom>
                <a:noFill/>
                <a:ln>
                  <a:noFill/>
                </a:ln>
              </p:spPr>
              <p:txBody>
                <a:bodyPr wrap="square" rtlCol="0">
                  <a:spAutoFit/>
                </a:bodyPr>
                <a:lstStyle/>
                <a:p>
                  <a:r>
                    <a:rPr lang="ja-JP" altLang="en-US" sz="1322" b="1" dirty="0">
                      <a:solidFill>
                        <a:schemeClr val="bg1"/>
                      </a:solidFill>
                      <a:latin typeface="BIZ UDPゴシック" panose="020B0400000000000000" pitchFamily="50" charset="-128"/>
                      <a:ea typeface="BIZ UDPゴシック" panose="020B0400000000000000" pitchFamily="50" charset="-128"/>
                    </a:rPr>
                    <a:t>清潔</a:t>
                  </a:r>
                </a:p>
              </p:txBody>
            </p:sp>
            <p:sp>
              <p:nvSpPr>
                <p:cNvPr id="25" name="テキスト ボックス 24"/>
                <p:cNvSpPr txBox="1"/>
                <p:nvPr/>
              </p:nvSpPr>
              <p:spPr>
                <a:xfrm>
                  <a:off x="5148231" y="3790053"/>
                  <a:ext cx="981650" cy="534705"/>
                </a:xfrm>
                <a:prstGeom prst="rect">
                  <a:avLst/>
                </a:prstGeom>
                <a:noFill/>
                <a:ln>
                  <a:noFill/>
                </a:ln>
              </p:spPr>
              <p:txBody>
                <a:bodyPr wrap="square" rtlCol="0">
                  <a:spAutoFit/>
                </a:bodyPr>
                <a:lstStyle/>
                <a:p>
                  <a:r>
                    <a:rPr lang="ja-JP" altLang="en-US" sz="1322" b="1" dirty="0">
                      <a:solidFill>
                        <a:schemeClr val="bg1"/>
                      </a:solidFill>
                      <a:latin typeface="BIZ UDPゴシック" panose="020B0400000000000000" pitchFamily="50" charset="-128"/>
                      <a:ea typeface="BIZ UDPゴシック" panose="020B0400000000000000" pitchFamily="50" charset="-128"/>
                    </a:rPr>
                    <a:t>躾</a:t>
                  </a:r>
                  <a:endParaRPr lang="en-US" altLang="ja-JP" sz="1322" b="1" dirty="0">
                    <a:solidFill>
                      <a:schemeClr val="bg1"/>
                    </a:solidFill>
                    <a:latin typeface="BIZ UDPゴシック" panose="020B0400000000000000" pitchFamily="50" charset="-128"/>
                    <a:ea typeface="BIZ UDPゴシック" panose="020B0400000000000000" pitchFamily="50" charset="-128"/>
                  </a:endParaRPr>
                </a:p>
                <a:p>
                  <a:endParaRPr lang="ja-JP" altLang="en-US" sz="636" dirty="0"/>
                </a:p>
              </p:txBody>
            </p:sp>
          </p:grpSp>
          <p:sp>
            <p:nvSpPr>
              <p:cNvPr id="36" name="テキスト ボックス 35"/>
              <p:cNvSpPr txBox="1"/>
              <p:nvPr/>
            </p:nvSpPr>
            <p:spPr>
              <a:xfrm>
                <a:off x="530917" y="2934027"/>
                <a:ext cx="2259567" cy="373561"/>
              </a:xfrm>
              <a:prstGeom prst="rect">
                <a:avLst/>
              </a:prstGeom>
              <a:noFill/>
              <a:ln>
                <a:noFill/>
              </a:ln>
            </p:spPr>
            <p:txBody>
              <a:bodyPr wrap="square" rtlCol="0">
                <a:spAutoFit/>
              </a:bodyPr>
              <a:lstStyle/>
              <a:p>
                <a:r>
                  <a:rPr lang="en-US" altLang="ja-JP" sz="1543" dirty="0">
                    <a:ln>
                      <a:solidFill>
                        <a:schemeClr val="tx1">
                          <a:lumMod val="95000"/>
                          <a:lumOff val="5000"/>
                        </a:schemeClr>
                      </a:solidFill>
                    </a:ln>
                    <a:latin typeface="BIZ UDPゴシック" panose="020B0400000000000000" pitchFamily="50" charset="-128"/>
                    <a:ea typeface="BIZ UDPゴシック" panose="020B0400000000000000" pitchFamily="50" charset="-128"/>
                  </a:rPr>
                  <a:t>5S</a:t>
                </a:r>
                <a:r>
                  <a:rPr lang="ja-JP" altLang="en-US" sz="1543" dirty="0">
                    <a:ln>
                      <a:solidFill>
                        <a:schemeClr val="tx1">
                          <a:lumMod val="95000"/>
                          <a:lumOff val="5000"/>
                        </a:schemeClr>
                      </a:solidFill>
                    </a:ln>
                    <a:latin typeface="BIZ UDPゴシック" panose="020B0400000000000000" pitchFamily="50" charset="-128"/>
                    <a:ea typeface="BIZ UDPゴシック" panose="020B0400000000000000" pitchFamily="50" charset="-128"/>
                  </a:rPr>
                  <a:t>とは・・・</a:t>
                </a:r>
              </a:p>
            </p:txBody>
          </p:sp>
        </p:grpSp>
        <p:sp>
          <p:nvSpPr>
            <p:cNvPr id="14" name="テキスト ボックス 13"/>
            <p:cNvSpPr txBox="1"/>
            <p:nvPr/>
          </p:nvSpPr>
          <p:spPr>
            <a:xfrm>
              <a:off x="366774" y="2269130"/>
              <a:ext cx="6159538" cy="291663"/>
            </a:xfrm>
            <a:prstGeom prst="rect">
              <a:avLst/>
            </a:prstGeom>
            <a:noFill/>
          </p:spPr>
          <p:txBody>
            <a:bodyPr wrap="square" rtlCol="0">
              <a:spAutoFit/>
            </a:bodyPr>
            <a:lstStyle/>
            <a:p>
              <a:r>
                <a:rPr lang="ja-JP" altLang="en-US" sz="1049" b="1" dirty="0">
                  <a:solidFill>
                    <a:srgbClr val="FF0000"/>
                  </a:solidFill>
                </a:rPr>
                <a:t>食品</a:t>
              </a:r>
              <a:r>
                <a:rPr lang="ja-JP" altLang="en-US" sz="1049" dirty="0"/>
                <a:t>を製造する現場を衛生的な環境に保つための</a:t>
              </a:r>
              <a:r>
                <a:rPr lang="ja-JP" altLang="en-US" sz="1049" b="1" dirty="0">
                  <a:solidFill>
                    <a:srgbClr val="FF0000"/>
                  </a:solidFill>
                  <a:latin typeface="+mj-ea"/>
                  <a:ea typeface="+mj-ea"/>
                </a:rPr>
                <a:t>衛生管理</a:t>
              </a:r>
              <a:r>
                <a:rPr lang="ja-JP" altLang="en-US" sz="1049" dirty="0"/>
                <a:t>の</a:t>
              </a:r>
              <a:r>
                <a:rPr lang="ja-JP" altLang="en-US" sz="1049" b="1" dirty="0">
                  <a:solidFill>
                    <a:srgbClr val="FF0000"/>
                  </a:solidFill>
                </a:rPr>
                <a:t>基本</a:t>
              </a:r>
              <a:r>
                <a:rPr lang="ja-JP" altLang="en-US" sz="1049" dirty="0"/>
                <a:t>として「</a:t>
              </a:r>
              <a:r>
                <a:rPr lang="en-US" altLang="ja-JP" sz="1049" b="1" dirty="0">
                  <a:solidFill>
                    <a:srgbClr val="FF0000"/>
                  </a:solidFill>
                </a:rPr>
                <a:t>5S</a:t>
              </a:r>
              <a:r>
                <a:rPr lang="ja-JP" altLang="en-US" sz="1049" dirty="0"/>
                <a:t>」があります。</a:t>
              </a:r>
              <a:r>
                <a:rPr lang="en-US" altLang="ja-JP" sz="1049" dirty="0"/>
                <a:t/>
              </a:r>
              <a:br>
                <a:rPr lang="en-US" altLang="ja-JP" sz="1049" dirty="0"/>
              </a:br>
              <a:r>
                <a:rPr lang="ja-JP" altLang="en-US" sz="1049" dirty="0"/>
                <a:t>「</a:t>
              </a:r>
              <a:r>
                <a:rPr lang="en-US" altLang="ja-JP" sz="1049" dirty="0"/>
                <a:t>5S</a:t>
              </a:r>
              <a:r>
                <a:rPr lang="ja-JP" altLang="en-US" sz="1049" dirty="0"/>
                <a:t>」ってご存じですか？</a:t>
              </a:r>
              <a:endParaRPr lang="ja-JP" altLang="en-US" sz="2000" dirty="0"/>
            </a:p>
          </p:txBody>
        </p:sp>
        <p:sp>
          <p:nvSpPr>
            <p:cNvPr id="22" name="テキスト ボックス 21"/>
            <p:cNvSpPr txBox="1"/>
            <p:nvPr/>
          </p:nvSpPr>
          <p:spPr>
            <a:xfrm>
              <a:off x="406004" y="3097167"/>
              <a:ext cx="6521924" cy="194652"/>
            </a:xfrm>
            <a:prstGeom prst="rect">
              <a:avLst/>
            </a:prstGeom>
            <a:noFill/>
          </p:spPr>
          <p:txBody>
            <a:bodyPr wrap="square" rtlCol="0">
              <a:spAutoFit/>
            </a:bodyPr>
            <a:lstStyle/>
            <a:p>
              <a:r>
                <a:rPr lang="en-US" altLang="ja-JP" sz="1049" dirty="0"/>
                <a:t>5S</a:t>
              </a:r>
              <a:r>
                <a:rPr lang="ja-JP" altLang="en-US" sz="1049" dirty="0"/>
                <a:t>の導入により、職場環境を整え、生産性の向上やコストの見直しにつながります</a:t>
              </a:r>
              <a:r>
                <a:rPr lang="ja-JP" altLang="en-US" sz="1201" dirty="0"/>
                <a:t>！</a:t>
              </a:r>
            </a:p>
          </p:txBody>
        </p:sp>
      </p:grpSp>
      <p:graphicFrame>
        <p:nvGraphicFramePr>
          <p:cNvPr id="23" name="表 22"/>
          <p:cNvGraphicFramePr>
            <a:graphicFrameLocks noGrp="1"/>
          </p:cNvGraphicFramePr>
          <p:nvPr>
            <p:extLst>
              <p:ext uri="{D42A27DB-BD31-4B8C-83A1-F6EECF244321}">
                <p14:modId xmlns:p14="http://schemas.microsoft.com/office/powerpoint/2010/main" val="2162685997"/>
              </p:ext>
            </p:extLst>
          </p:nvPr>
        </p:nvGraphicFramePr>
        <p:xfrm>
          <a:off x="612729" y="3565906"/>
          <a:ext cx="3622685" cy="1604756"/>
        </p:xfrm>
        <a:graphic>
          <a:graphicData uri="http://schemas.openxmlformats.org/drawingml/2006/table">
            <a:tbl>
              <a:tblPr firstRow="1" bandRow="1">
                <a:tableStyleId>{5C22544A-7EE6-4342-B048-85BDC9FD1C3A}</a:tableStyleId>
              </a:tblPr>
              <a:tblGrid>
                <a:gridCol w="3622685"/>
              </a:tblGrid>
              <a:tr h="261111">
                <a:tc>
                  <a:txBody>
                    <a:bodyPr/>
                    <a:lstStyle/>
                    <a:p>
                      <a:pPr algn="ctr"/>
                      <a:r>
                        <a:rPr kumimoji="1" lang="ja-JP" altLang="en-US" sz="1300" dirty="0" smtClean="0"/>
                        <a:t>このような方にオススメです！</a:t>
                      </a:r>
                      <a:endParaRPr kumimoji="1" lang="ja-JP" altLang="en-US" sz="1300" dirty="0"/>
                    </a:p>
                  </a:txBody>
                  <a:tcPr marL="50389" marR="50389" marT="25195" marB="25195">
                    <a:solidFill>
                      <a:srgbClr val="0070C0"/>
                    </a:solidFill>
                  </a:tcPr>
                </a:tc>
              </a:tr>
              <a:tr h="1343645">
                <a:tc>
                  <a:txBody>
                    <a:bodyPr/>
                    <a:lstStyle/>
                    <a:p>
                      <a:r>
                        <a:rPr kumimoji="1" lang="ja-JP" altLang="en-US" sz="1400" b="1" dirty="0" smtClean="0">
                          <a:solidFill>
                            <a:srgbClr val="C00000"/>
                          </a:solidFill>
                          <a:latin typeface="+mn-ea"/>
                        </a:rPr>
                        <a:t>★飲食業の方</a:t>
                      </a:r>
                      <a:r>
                        <a:rPr kumimoji="1" lang="en-US" altLang="ja-JP" sz="1400" b="1" dirty="0" smtClean="0">
                          <a:solidFill>
                            <a:srgbClr val="C00000"/>
                          </a:solidFill>
                          <a:latin typeface="+mn-ea"/>
                        </a:rPr>
                        <a:t/>
                      </a:r>
                      <a:br>
                        <a:rPr kumimoji="1" lang="en-US" altLang="ja-JP" sz="1400" b="1" dirty="0" smtClean="0">
                          <a:solidFill>
                            <a:srgbClr val="C00000"/>
                          </a:solidFill>
                          <a:latin typeface="+mn-ea"/>
                        </a:rPr>
                      </a:br>
                      <a:r>
                        <a:rPr kumimoji="1" lang="ja-JP" altLang="en-US" sz="1400" b="1" dirty="0" smtClean="0">
                          <a:solidFill>
                            <a:srgbClr val="C00000"/>
                          </a:solidFill>
                          <a:latin typeface="+mn-ea"/>
                        </a:rPr>
                        <a:t>★コストを削減したい</a:t>
                      </a:r>
                      <a:r>
                        <a:rPr kumimoji="1" lang="en-US" altLang="ja-JP" sz="1400" b="1" dirty="0" smtClean="0">
                          <a:solidFill>
                            <a:srgbClr val="C00000"/>
                          </a:solidFill>
                          <a:latin typeface="+mn-ea"/>
                        </a:rPr>
                        <a:t/>
                      </a:r>
                      <a:br>
                        <a:rPr kumimoji="1" lang="en-US" altLang="ja-JP" sz="1400" b="1" dirty="0" smtClean="0">
                          <a:solidFill>
                            <a:srgbClr val="C00000"/>
                          </a:solidFill>
                          <a:latin typeface="+mn-ea"/>
                        </a:rPr>
                      </a:br>
                      <a:r>
                        <a:rPr kumimoji="1" lang="ja-JP" altLang="en-US" sz="1400" b="1" dirty="0" smtClean="0">
                          <a:solidFill>
                            <a:srgbClr val="C00000"/>
                          </a:solidFill>
                          <a:latin typeface="+mn-ea"/>
                        </a:rPr>
                        <a:t>★コロナによる衛生概念を見直したい</a:t>
                      </a:r>
                      <a:r>
                        <a:rPr kumimoji="1" lang="en-US" altLang="ja-JP" sz="1400" b="1" dirty="0" smtClean="0">
                          <a:solidFill>
                            <a:srgbClr val="C00000"/>
                          </a:solidFill>
                          <a:latin typeface="+mn-ea"/>
                        </a:rPr>
                        <a:t/>
                      </a:r>
                      <a:br>
                        <a:rPr kumimoji="1" lang="en-US" altLang="ja-JP" sz="1400" b="1" dirty="0" smtClean="0">
                          <a:solidFill>
                            <a:srgbClr val="C00000"/>
                          </a:solidFill>
                          <a:latin typeface="+mn-ea"/>
                        </a:rPr>
                      </a:br>
                      <a:r>
                        <a:rPr kumimoji="1" lang="ja-JP" altLang="en-US" sz="1400" b="1" dirty="0" smtClean="0">
                          <a:solidFill>
                            <a:srgbClr val="C00000"/>
                          </a:solidFill>
                          <a:latin typeface="+mn-ea"/>
                        </a:rPr>
                        <a:t>★ムダを省いて生産性を向上したい</a:t>
                      </a:r>
                      <a:endParaRPr kumimoji="1" lang="en-US" altLang="ja-JP" sz="1400" b="1" dirty="0" smtClean="0">
                        <a:solidFill>
                          <a:srgbClr val="C00000"/>
                        </a:solidFill>
                        <a:latin typeface="+mn-ea"/>
                      </a:endParaRPr>
                    </a:p>
                    <a:p>
                      <a:r>
                        <a:rPr lang="ja-JP" altLang="en-US" sz="1400" b="1" dirty="0" smtClean="0">
                          <a:solidFill>
                            <a:srgbClr val="C00000"/>
                          </a:solidFill>
                          <a:latin typeface="+mn-ea"/>
                        </a:rPr>
                        <a:t>★環境を整え、仕事がしやすい職場にしたい</a:t>
                      </a:r>
                      <a:endParaRPr kumimoji="1" lang="ja-JP" altLang="en-US" sz="1400" b="1" dirty="0" smtClean="0">
                        <a:solidFill>
                          <a:srgbClr val="C00000"/>
                        </a:solidFill>
                        <a:latin typeface="+mn-ea"/>
                      </a:endParaRPr>
                    </a:p>
                    <a:p>
                      <a:endParaRPr kumimoji="1" lang="ja-JP" altLang="en-US" sz="1400" dirty="0"/>
                    </a:p>
                  </a:txBody>
                  <a:tcPr marL="50389" marR="50389" marT="25195" marB="25195">
                    <a:noFill/>
                  </a:tcPr>
                </a:tc>
              </a:tr>
            </a:tbl>
          </a:graphicData>
        </a:graphic>
      </p:graphicFrame>
      <p:grpSp>
        <p:nvGrpSpPr>
          <p:cNvPr id="33" name="グループ化 32"/>
          <p:cNvGrpSpPr/>
          <p:nvPr/>
        </p:nvGrpSpPr>
        <p:grpSpPr>
          <a:xfrm>
            <a:off x="5380840" y="2622993"/>
            <a:ext cx="1249536" cy="229294"/>
            <a:chOff x="9275764" y="3300380"/>
            <a:chExt cx="2267460" cy="416087"/>
          </a:xfrm>
        </p:grpSpPr>
        <p:sp>
          <p:nvSpPr>
            <p:cNvPr id="31" name="円/楕円 30"/>
            <p:cNvSpPr/>
            <p:nvPr/>
          </p:nvSpPr>
          <p:spPr>
            <a:xfrm>
              <a:off x="9275764" y="3303568"/>
              <a:ext cx="2102373" cy="39836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0389" tIns="25195" rIns="50389" bIns="25195" numCol="1" spcCol="0" rtlCol="0" fromWordArt="0" anchor="ctr" anchorCtr="0" forceAA="0" compatLnSpc="1">
              <a:prstTxWarp prst="textNoShape">
                <a:avLst/>
              </a:prstTxWarp>
              <a:noAutofit/>
            </a:bodyPr>
            <a:lstStyle/>
            <a:p>
              <a:pPr algn="ctr"/>
              <a:endParaRPr lang="ja-JP" altLang="en-US" sz="636"/>
            </a:p>
          </p:txBody>
        </p:sp>
        <p:sp>
          <p:nvSpPr>
            <p:cNvPr id="30" name="テキスト ボックス 29"/>
            <p:cNvSpPr txBox="1"/>
            <p:nvPr/>
          </p:nvSpPr>
          <p:spPr>
            <a:xfrm>
              <a:off x="9777714" y="3300380"/>
              <a:ext cx="1765510" cy="416087"/>
            </a:xfrm>
            <a:prstGeom prst="rect">
              <a:avLst/>
            </a:prstGeom>
            <a:noFill/>
            <a:ln>
              <a:noFill/>
            </a:ln>
          </p:spPr>
          <p:txBody>
            <a:bodyPr wrap="square" rtlCol="0">
              <a:spAutoFit/>
            </a:bodyPr>
            <a:lstStyle/>
            <a:p>
              <a:r>
                <a:rPr lang="ja-JP" altLang="en-US" sz="890" b="1" dirty="0">
                  <a:latin typeface="BIZ UDPゴシック" panose="020B0400000000000000" pitchFamily="50" charset="-128"/>
                  <a:ea typeface="BIZ UDPゴシック" panose="020B0400000000000000" pitchFamily="50" charset="-128"/>
                </a:rPr>
                <a:t>講師紹介</a:t>
              </a:r>
            </a:p>
          </p:txBody>
        </p:sp>
      </p:grpSp>
      <p:sp>
        <p:nvSpPr>
          <p:cNvPr id="35" name="テキスト ボックス 34"/>
          <p:cNvSpPr txBox="1"/>
          <p:nvPr/>
        </p:nvSpPr>
        <p:spPr>
          <a:xfrm>
            <a:off x="537778" y="9012984"/>
            <a:ext cx="7121497" cy="635815"/>
          </a:xfrm>
          <a:prstGeom prst="rect">
            <a:avLst/>
          </a:prstGeom>
          <a:noFill/>
        </p:spPr>
        <p:txBody>
          <a:bodyPr wrap="square" rtlCol="0">
            <a:spAutoFit/>
          </a:bodyPr>
          <a:lstStyle/>
          <a:p>
            <a:r>
              <a:rPr lang="en-US" altLang="ja-JP" sz="883" dirty="0"/>
              <a:t>※</a:t>
            </a:r>
            <a:r>
              <a:rPr lang="ja-JP" altLang="en-US" sz="883" dirty="0"/>
              <a:t>ご記入いただいた情報は当セミナーの実施目的のみ利用いたします。</a:t>
            </a:r>
            <a:endParaRPr lang="en-US" altLang="ja-JP" sz="883" dirty="0"/>
          </a:p>
          <a:p>
            <a:r>
              <a:rPr lang="en-US" altLang="ja-JP" sz="883" dirty="0"/>
              <a:t>※</a:t>
            </a:r>
            <a:r>
              <a:rPr lang="ja-JP" altLang="en-US" sz="883" dirty="0"/>
              <a:t>会場内ではマスクを着用ください。</a:t>
            </a:r>
            <a:endParaRPr lang="en-US" altLang="ja-JP" sz="883" dirty="0"/>
          </a:p>
          <a:p>
            <a:r>
              <a:rPr lang="en-US" altLang="ja-JP" sz="883" dirty="0"/>
              <a:t>※</a:t>
            </a:r>
            <a:r>
              <a:rPr lang="ja-JP" altLang="en-US" sz="883" dirty="0"/>
              <a:t>体調の悪い方</a:t>
            </a:r>
            <a:r>
              <a:rPr lang="en-US" altLang="ja-JP" sz="883" dirty="0"/>
              <a:t>(</a:t>
            </a:r>
            <a:r>
              <a:rPr lang="ja-JP" altLang="en-US" sz="883" dirty="0"/>
              <a:t>発熱、咳、風邪症状がある場合等</a:t>
            </a:r>
            <a:r>
              <a:rPr lang="en-US" altLang="ja-JP" sz="883" dirty="0"/>
              <a:t>)</a:t>
            </a:r>
            <a:r>
              <a:rPr lang="ja-JP" altLang="en-US" sz="883" dirty="0"/>
              <a:t>は参加をご遠慮ください。</a:t>
            </a:r>
            <a:r>
              <a:rPr lang="en-US" altLang="ja-JP" sz="883" dirty="0"/>
              <a:t/>
            </a:r>
            <a:br>
              <a:rPr lang="en-US" altLang="ja-JP" sz="883" dirty="0"/>
            </a:br>
            <a:r>
              <a:rPr lang="en-US" altLang="ja-JP" sz="883" dirty="0"/>
              <a:t>※</a:t>
            </a:r>
            <a:r>
              <a:rPr lang="ja-JP" altLang="en-US" sz="883" dirty="0"/>
              <a:t>新型コロナウイルス感染症の状況により開催を中止または延期する場合がございます。</a:t>
            </a:r>
          </a:p>
        </p:txBody>
      </p:sp>
      <p:sp>
        <p:nvSpPr>
          <p:cNvPr id="37" name="円/楕円 36"/>
          <p:cNvSpPr/>
          <p:nvPr/>
        </p:nvSpPr>
        <p:spPr>
          <a:xfrm>
            <a:off x="5290987" y="6158941"/>
            <a:ext cx="1445864" cy="654144"/>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0389" tIns="25195" rIns="50389" bIns="25195" numCol="1" spcCol="0" rtlCol="0" fromWordArt="0" anchor="ctr" anchorCtr="0" forceAA="0" compatLnSpc="1">
            <a:prstTxWarp prst="textNoShape">
              <a:avLst/>
            </a:prstTxWarp>
            <a:noAutofit/>
          </a:bodyPr>
          <a:lstStyle/>
          <a:p>
            <a:pPr algn="ctr"/>
            <a:endParaRPr lang="ja-JP" altLang="en-US" sz="636"/>
          </a:p>
        </p:txBody>
      </p:sp>
      <p:sp>
        <p:nvSpPr>
          <p:cNvPr id="38" name="テキスト ボックス 37"/>
          <p:cNvSpPr txBox="1"/>
          <p:nvPr/>
        </p:nvSpPr>
        <p:spPr>
          <a:xfrm>
            <a:off x="4880285" y="6216220"/>
            <a:ext cx="2267269" cy="465384"/>
          </a:xfrm>
          <a:prstGeom prst="rect">
            <a:avLst/>
          </a:prstGeom>
          <a:noFill/>
        </p:spPr>
        <p:txBody>
          <a:bodyPr wrap="square" rtlCol="0">
            <a:spAutoFit/>
          </a:bodyPr>
          <a:lstStyle/>
          <a:p>
            <a:pPr algn="ctr"/>
            <a:r>
              <a:rPr lang="ja-JP" altLang="en-US" sz="1102" b="1" dirty="0">
                <a:latin typeface="BIZ UDPゴシック" panose="020B0400000000000000" pitchFamily="50" charset="-128"/>
                <a:ea typeface="BIZ UDPゴシック" panose="020B0400000000000000" pitchFamily="50" charset="-128"/>
              </a:rPr>
              <a:t>申込締切</a:t>
            </a:r>
            <a:endParaRPr lang="en-US" altLang="ja-JP" sz="1102" b="1" dirty="0">
              <a:latin typeface="BIZ UDPゴシック" panose="020B0400000000000000" pitchFamily="50" charset="-128"/>
              <a:ea typeface="BIZ UDPゴシック" panose="020B0400000000000000" pitchFamily="50" charset="-128"/>
            </a:endParaRPr>
          </a:p>
          <a:p>
            <a:pPr algn="ctr"/>
            <a:r>
              <a:rPr lang="en-US" altLang="ja-JP" sz="1322" b="1" dirty="0">
                <a:latin typeface="BIZ UDPゴシック" panose="020B0400000000000000" pitchFamily="50" charset="-128"/>
                <a:ea typeface="BIZ UDPゴシック" panose="020B0400000000000000" pitchFamily="50" charset="-128"/>
              </a:rPr>
              <a:t>7</a:t>
            </a:r>
            <a:r>
              <a:rPr lang="ja-JP" altLang="en-US" sz="1322" b="1" dirty="0">
                <a:latin typeface="BIZ UDPゴシック" panose="020B0400000000000000" pitchFamily="50" charset="-128"/>
                <a:ea typeface="BIZ UDPゴシック" panose="020B0400000000000000" pitchFamily="50" charset="-128"/>
              </a:rPr>
              <a:t>月</a:t>
            </a:r>
            <a:r>
              <a:rPr lang="en-US" altLang="ja-JP" sz="1322" b="1" dirty="0">
                <a:latin typeface="BIZ UDPゴシック" panose="020B0400000000000000" pitchFamily="50" charset="-128"/>
                <a:ea typeface="BIZ UDPゴシック" panose="020B0400000000000000" pitchFamily="50" charset="-128"/>
              </a:rPr>
              <a:t>16</a:t>
            </a:r>
            <a:r>
              <a:rPr lang="ja-JP" altLang="en-US" sz="1322" b="1" dirty="0">
                <a:latin typeface="BIZ UDPゴシック" panose="020B0400000000000000" pitchFamily="50" charset="-128"/>
                <a:ea typeface="BIZ UDPゴシック" panose="020B0400000000000000" pitchFamily="50" charset="-128"/>
              </a:rPr>
              <a:t>日（金）</a:t>
            </a:r>
          </a:p>
        </p:txBody>
      </p:sp>
      <p:sp>
        <p:nvSpPr>
          <p:cNvPr id="55" name="テキスト ボックス 54"/>
          <p:cNvSpPr txBox="1"/>
          <p:nvPr/>
        </p:nvSpPr>
        <p:spPr>
          <a:xfrm>
            <a:off x="625208" y="4973405"/>
            <a:ext cx="3903279" cy="1043427"/>
          </a:xfrm>
          <a:prstGeom prst="rect">
            <a:avLst/>
          </a:prstGeom>
          <a:solidFill>
            <a:schemeClr val="bg1"/>
          </a:solidFill>
          <a:ln>
            <a:noFill/>
            <a:prstDash val="lgDashDot"/>
          </a:ln>
        </p:spPr>
        <p:txBody>
          <a:bodyPr wrap="square" rtlCol="0">
            <a:spAutoFit/>
          </a:bodyPr>
          <a:lstStyle/>
          <a:p>
            <a:r>
              <a:rPr lang="ja-JP" altLang="en-US" sz="883" dirty="0">
                <a:latin typeface="HGSｺﾞｼｯｸM" panose="020B0600000000000000" pitchFamily="50" charset="-128"/>
                <a:ea typeface="HGSｺﾞｼｯｸM" panose="020B0600000000000000" pitchFamily="50" charset="-128"/>
              </a:rPr>
              <a:t>本セミナーでは、</a:t>
            </a:r>
            <a:r>
              <a:rPr lang="en-US" altLang="ja-JP" sz="883" dirty="0">
                <a:latin typeface="HGSｺﾞｼｯｸM" panose="020B0600000000000000" pitchFamily="50" charset="-128"/>
                <a:ea typeface="HGSｺﾞｼｯｸM" panose="020B0600000000000000" pitchFamily="50" charset="-128"/>
              </a:rPr>
              <a:t>5S</a:t>
            </a:r>
            <a:r>
              <a:rPr lang="ja-JP" altLang="en-US" sz="883" dirty="0">
                <a:latin typeface="HGSｺﾞｼｯｸM" panose="020B0600000000000000" pitchFamily="50" charset="-128"/>
                <a:ea typeface="HGSｺﾞｼｯｸM" panose="020B0600000000000000" pitchFamily="50" charset="-128"/>
              </a:rPr>
              <a:t>の導入方法やメリット、導入後の効果について分かりやすく説明します。また、今回は</a:t>
            </a:r>
            <a:r>
              <a:rPr lang="en-US" altLang="ja-JP" sz="883" dirty="0">
                <a:latin typeface="HGSｺﾞｼｯｸM" panose="020B0600000000000000" pitchFamily="50" charset="-128"/>
                <a:ea typeface="HGSｺﾞｼｯｸM" panose="020B0600000000000000" pitchFamily="50" charset="-128"/>
              </a:rPr>
              <a:t>6</a:t>
            </a:r>
            <a:r>
              <a:rPr lang="ja-JP" altLang="en-US" sz="883" dirty="0">
                <a:latin typeface="HGSｺﾞｼｯｸM" panose="020B0600000000000000" pitchFamily="50" charset="-128"/>
                <a:ea typeface="HGSｺﾞｼｯｸM" panose="020B0600000000000000" pitchFamily="50" charset="-128"/>
              </a:rPr>
              <a:t>月よりスタートする食品衛生法に基づく</a:t>
            </a:r>
            <a:r>
              <a:rPr lang="en-US" altLang="ja-JP" sz="883" dirty="0">
                <a:latin typeface="HGSｺﾞｼｯｸM" panose="020B0600000000000000" pitchFamily="50" charset="-128"/>
                <a:ea typeface="HGSｺﾞｼｯｸM" panose="020B0600000000000000" pitchFamily="50" charset="-128"/>
              </a:rPr>
              <a:t>HACCAP</a:t>
            </a:r>
            <a:r>
              <a:rPr lang="ja-JP" altLang="en-US" sz="883" dirty="0">
                <a:latin typeface="HGSｺﾞｼｯｸM" panose="020B0600000000000000" pitchFamily="50" charset="-128"/>
                <a:ea typeface="HGSｺﾞｼｯｸM" panose="020B0600000000000000" pitchFamily="50" charset="-128"/>
              </a:rPr>
              <a:t>に取り組む土台として必要な一般衛生管理についても解説します。セミナーで</a:t>
            </a:r>
            <a:r>
              <a:rPr lang="en-US" altLang="ja-JP" sz="883" dirty="0">
                <a:latin typeface="HGSｺﾞｼｯｸM" panose="020B0600000000000000" pitchFamily="50" charset="-128"/>
                <a:ea typeface="HGSｺﾞｼｯｸM" panose="020B0600000000000000" pitchFamily="50" charset="-128"/>
              </a:rPr>
              <a:t>5S</a:t>
            </a:r>
            <a:r>
              <a:rPr lang="ja-JP" altLang="en-US" sz="883" dirty="0">
                <a:latin typeface="HGSｺﾞｼｯｸM" panose="020B0600000000000000" pitchFamily="50" charset="-128"/>
                <a:ea typeface="HGSｺﾞｼｯｸM" panose="020B0600000000000000" pitchFamily="50" charset="-128"/>
              </a:rPr>
              <a:t>の基本を学んでいたただいた後、希望者を対象に個別フォロー</a:t>
            </a:r>
            <a:r>
              <a:rPr lang="en-US" altLang="ja-JP" sz="535" dirty="0">
                <a:latin typeface="HGSｺﾞｼｯｸM" panose="020B0600000000000000" pitchFamily="50" charset="-128"/>
                <a:ea typeface="HGSｺﾞｼｯｸM" panose="020B0600000000000000" pitchFamily="50" charset="-128"/>
              </a:rPr>
              <a:t>※</a:t>
            </a:r>
            <a:r>
              <a:rPr lang="ja-JP" altLang="en-US" sz="883" dirty="0">
                <a:latin typeface="HGSｺﾞｼｯｸM" panose="020B0600000000000000" pitchFamily="50" charset="-128"/>
                <a:ea typeface="HGSｺﾞｼｯｸM" panose="020B0600000000000000" pitchFamily="50" charset="-128"/>
              </a:rPr>
              <a:t>で実際に事業所を訪問し、ピッタリな方法をアドバイスさせていただきます！</a:t>
            </a:r>
            <a:endParaRPr lang="en-US" altLang="ja-JP" sz="636" dirty="0">
              <a:latin typeface="HGSｺﾞｼｯｸM" panose="020B0600000000000000" pitchFamily="50" charset="-128"/>
              <a:ea typeface="HGSｺﾞｼｯｸM" panose="020B0600000000000000" pitchFamily="50" charset="-128"/>
            </a:endParaRPr>
          </a:p>
          <a:p>
            <a:r>
              <a:rPr lang="en-US" altLang="ja-JP" sz="883" dirty="0">
                <a:latin typeface="HGSｺﾞｼｯｸM" panose="020B0600000000000000" pitchFamily="50" charset="-128"/>
                <a:ea typeface="HGSｺﾞｼｯｸM" panose="020B0600000000000000" pitchFamily="50" charset="-128"/>
              </a:rPr>
              <a:t>※</a:t>
            </a:r>
            <a:r>
              <a:rPr lang="ja-JP" altLang="en-US" sz="883" dirty="0">
                <a:latin typeface="HGSｺﾞｼｯｸM" panose="020B0600000000000000" pitchFamily="50" charset="-128"/>
                <a:ea typeface="HGSｺﾞｼｯｸM" panose="020B0600000000000000" pitchFamily="50" charset="-128"/>
              </a:rPr>
              <a:t>個別フォローの日時についてはセミナー終了後に決定致します。</a:t>
            </a:r>
            <a:endParaRPr lang="en-US" altLang="ja-JP" sz="883" dirty="0">
              <a:latin typeface="HGSｺﾞｼｯｸM" panose="020B0600000000000000" pitchFamily="50" charset="-128"/>
              <a:ea typeface="HGSｺﾞｼｯｸM" panose="020B0600000000000000" pitchFamily="50" charset="-128"/>
            </a:endParaRPr>
          </a:p>
        </p:txBody>
      </p:sp>
      <p:grpSp>
        <p:nvGrpSpPr>
          <p:cNvPr id="3" name="グループ化 2"/>
          <p:cNvGrpSpPr/>
          <p:nvPr/>
        </p:nvGrpSpPr>
        <p:grpSpPr>
          <a:xfrm>
            <a:off x="5787449" y="154567"/>
            <a:ext cx="1485857" cy="1603338"/>
            <a:chOff x="5560094" y="1011224"/>
            <a:chExt cx="1485857" cy="1304083"/>
          </a:xfrm>
        </p:grpSpPr>
        <p:pic>
          <p:nvPicPr>
            <p:cNvPr id="16" name="Picture 5" descr="\\Server-win\share\アスクル関連\１月作業\0111アスクル\AI\002_922d_singlemother\muryou.png"/>
            <p:cNvPicPr>
              <a:picLocks noChangeAspect="1" noChangeArrowheads="1"/>
            </p:cNvPicPr>
            <p:nvPr/>
          </p:nvPicPr>
          <p:blipFill>
            <a:blip r:embed="rId6" cstate="print"/>
            <a:srcRect/>
            <a:stretch>
              <a:fillRect/>
            </a:stretch>
          </p:blipFill>
          <p:spPr bwMode="auto">
            <a:xfrm>
              <a:off x="5623128" y="1011224"/>
              <a:ext cx="1228580" cy="1304083"/>
            </a:xfrm>
            <a:prstGeom prst="rect">
              <a:avLst/>
            </a:prstGeom>
            <a:noFill/>
          </p:spPr>
        </p:pic>
        <p:sp>
          <p:nvSpPr>
            <p:cNvPr id="11" name="テキスト ボックス 10"/>
            <p:cNvSpPr txBox="1"/>
            <p:nvPr/>
          </p:nvSpPr>
          <p:spPr>
            <a:xfrm>
              <a:off x="5560094" y="1480771"/>
              <a:ext cx="1351231" cy="612748"/>
            </a:xfrm>
            <a:prstGeom prst="rect">
              <a:avLst/>
            </a:prstGeom>
            <a:noFill/>
          </p:spPr>
          <p:txBody>
            <a:bodyPr wrap="square" rtlCol="0">
              <a:spAutoFit/>
            </a:bodyPr>
            <a:lstStyle/>
            <a:p>
              <a:pPr algn="ctr"/>
              <a:r>
                <a:rPr lang="ja-JP" altLang="en-US" sz="1245" b="1" dirty="0">
                  <a:solidFill>
                    <a:schemeClr val="bg1"/>
                  </a:solidFill>
                  <a:latin typeface="BIZ UDPゴシック" panose="020B0400000000000000" pitchFamily="50" charset="-128"/>
                  <a:ea typeface="BIZ UDPゴシック" panose="020B0400000000000000" pitchFamily="50" charset="-128"/>
                </a:rPr>
                <a:t>飲食業以外の</a:t>
              </a:r>
              <a:endParaRPr lang="en-US" altLang="ja-JP" sz="1245"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245" b="1" dirty="0">
                  <a:solidFill>
                    <a:schemeClr val="bg1"/>
                  </a:solidFill>
                  <a:latin typeface="BIZ UDPゴシック" panose="020B0400000000000000" pitchFamily="50" charset="-128"/>
                  <a:ea typeface="BIZ UDPゴシック" panose="020B0400000000000000" pitchFamily="50" charset="-128"/>
                </a:rPr>
                <a:t>方も受講歓迎♪</a:t>
              </a:r>
              <a:endParaRPr lang="en-US" altLang="ja-JP" sz="1245" b="1" dirty="0">
                <a:solidFill>
                  <a:schemeClr val="bg1"/>
                </a:solidFill>
                <a:latin typeface="BIZ UDPゴシック" panose="020B0400000000000000" pitchFamily="50" charset="-128"/>
                <a:ea typeface="BIZ UDPゴシック" panose="020B0400000000000000" pitchFamily="50" charset="-128"/>
              </a:endParaRPr>
            </a:p>
            <a:p>
              <a:r>
                <a:rPr lang="en-US" altLang="ja-JP" sz="979" b="1" dirty="0">
                  <a:solidFill>
                    <a:schemeClr val="bg1"/>
                  </a:solidFill>
                  <a:latin typeface="+mj-ea"/>
                  <a:ea typeface="+mj-ea"/>
                </a:rPr>
                <a:t/>
              </a:r>
              <a:br>
                <a:rPr lang="en-US" altLang="ja-JP" sz="979" b="1" dirty="0">
                  <a:solidFill>
                    <a:schemeClr val="bg1"/>
                  </a:solidFill>
                  <a:latin typeface="+mj-ea"/>
                  <a:ea typeface="+mj-ea"/>
                </a:rPr>
              </a:br>
              <a:endParaRPr lang="en-US" altLang="ja-JP" sz="979" b="1" dirty="0">
                <a:solidFill>
                  <a:schemeClr val="bg1"/>
                </a:solidFill>
                <a:latin typeface="+mj-ea"/>
                <a:ea typeface="+mj-ea"/>
              </a:endParaRPr>
            </a:p>
            <a:p>
              <a:endParaRPr lang="ja-JP" altLang="en-US" sz="711" b="1" dirty="0">
                <a:solidFill>
                  <a:schemeClr val="bg1"/>
                </a:solidFill>
                <a:latin typeface="BIZ UDゴシック" panose="020B0400000000000000" pitchFamily="49" charset="-128"/>
                <a:ea typeface="BIZ UDゴシック" panose="020B0400000000000000" pitchFamily="49" charset="-128"/>
              </a:endParaRPr>
            </a:p>
          </p:txBody>
        </p:sp>
        <p:grpSp>
          <p:nvGrpSpPr>
            <p:cNvPr id="27" name="グループ化 26"/>
            <p:cNvGrpSpPr/>
            <p:nvPr/>
          </p:nvGrpSpPr>
          <p:grpSpPr>
            <a:xfrm>
              <a:off x="6146401" y="1145381"/>
              <a:ext cx="899550" cy="326508"/>
              <a:chOff x="6038487" y="2052244"/>
              <a:chExt cx="1012148" cy="367379"/>
            </a:xfrm>
          </p:grpSpPr>
          <p:sp>
            <p:nvSpPr>
              <p:cNvPr id="26" name="大波 25"/>
              <p:cNvSpPr/>
              <p:nvPr/>
            </p:nvSpPr>
            <p:spPr>
              <a:xfrm>
                <a:off x="6093290" y="2052244"/>
                <a:ext cx="902542" cy="367379"/>
              </a:xfrm>
              <a:prstGeom prst="wav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1267" tIns="40632" rIns="81267" bIns="40632" numCol="1" spcCol="0" rtlCol="0" fromWordArt="0" anchor="ctr" anchorCtr="0" forceAA="0" compatLnSpc="1">
                <a:prstTxWarp prst="textNoShape">
                  <a:avLst/>
                </a:prstTxWarp>
                <a:noAutofit/>
              </a:bodyPr>
              <a:lstStyle/>
              <a:p>
                <a:pPr algn="ctr"/>
                <a:endParaRPr lang="ja-JP" altLang="en-US" sz="1025"/>
              </a:p>
            </p:txBody>
          </p:sp>
          <p:sp>
            <p:nvSpPr>
              <p:cNvPr id="44" name="テキスト ボックス 43"/>
              <p:cNvSpPr txBox="1"/>
              <p:nvPr/>
            </p:nvSpPr>
            <p:spPr>
              <a:xfrm rot="519276">
                <a:off x="6038487" y="2134473"/>
                <a:ext cx="1012148" cy="203763"/>
              </a:xfrm>
              <a:prstGeom prst="rect">
                <a:avLst/>
              </a:prstGeom>
              <a:noFill/>
            </p:spPr>
            <p:txBody>
              <a:bodyPr wrap="square" rtlCol="0">
                <a:spAutoFit/>
              </a:bodyPr>
              <a:lstStyle/>
              <a:p>
                <a:pPr algn="ctr"/>
                <a:r>
                  <a:rPr lang="ja-JP" altLang="en-US" sz="1102" b="1" dirty="0">
                    <a:solidFill>
                      <a:schemeClr val="bg1"/>
                    </a:solidFill>
                    <a:latin typeface="BIZ UDPゴシック" panose="020B0400000000000000" pitchFamily="50" charset="-128"/>
                    <a:ea typeface="BIZ UDPゴシック" panose="020B0400000000000000" pitchFamily="50" charset="-128"/>
                  </a:rPr>
                  <a:t>参加無料</a:t>
                </a:r>
                <a:endParaRPr lang="en-US" altLang="ja-JP" sz="1102" b="1" dirty="0">
                  <a:solidFill>
                    <a:schemeClr val="bg1"/>
                  </a:solidFill>
                  <a:latin typeface="BIZ UDPゴシック" panose="020B0400000000000000" pitchFamily="50" charset="-128"/>
                  <a:ea typeface="BIZ UDPゴシック" panose="020B0400000000000000" pitchFamily="50" charset="-128"/>
                </a:endParaRPr>
              </a:p>
            </p:txBody>
          </p:sp>
        </p:grpSp>
      </p:grpSp>
    </p:spTree>
    <p:extLst>
      <p:ext uri="{BB962C8B-B14F-4D97-AF65-F5344CB8AC3E}">
        <p14:creationId xmlns:p14="http://schemas.microsoft.com/office/powerpoint/2010/main" val="2053742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1817</TotalTime>
  <Words>271</Words>
  <Application>Microsoft Office PowerPoint</Application>
  <PresentationFormat>ユーザー設定</PresentationFormat>
  <Paragraphs>58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BIZ UDゴシック</vt:lpstr>
      <vt:lpstr>HGSｺﾞｼｯｸM</vt:lpstr>
      <vt:lpstr>ＭＳ Ｐゴシック</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めぐみ 佐藤</dc:creator>
  <cp:lastModifiedBy>clXX</cp:lastModifiedBy>
  <cp:revision>145</cp:revision>
  <cp:lastPrinted>2021-05-26T09:44:42Z</cp:lastPrinted>
  <dcterms:created xsi:type="dcterms:W3CDTF">2021-04-22T07:03:42Z</dcterms:created>
  <dcterms:modified xsi:type="dcterms:W3CDTF">2021-05-26T09:59:49Z</dcterms:modified>
</cp:coreProperties>
</file>